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9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5" r:id="rId21"/>
    <p:sldId id="287" r:id="rId22"/>
    <p:sldId id="286" r:id="rId23"/>
    <p:sldId id="282" r:id="rId24"/>
    <p:sldId id="283" r:id="rId25"/>
    <p:sldId id="284" r:id="rId26"/>
    <p:sldId id="288" r:id="rId27"/>
    <p:sldId id="28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F089D6-F086-4F2B-8092-AA36CF5EED37}" v="176" dt="2019-12-17T19:12:16.9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72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tila Kádár" userId="bce5335c-3f60-4076-bc8c-15f1f0eb3db1" providerId="ADAL" clId="{19F089D6-F086-4F2B-8092-AA36CF5EED37}"/>
    <pc:docChg chg="undo custSel mod addSld delSld modSld addMainMaster delMainMaster modMainMaster">
      <pc:chgData name="Attila Kádár" userId="bce5335c-3f60-4076-bc8c-15f1f0eb3db1" providerId="ADAL" clId="{19F089D6-F086-4F2B-8092-AA36CF5EED37}" dt="2019-12-17T19:12:35.185" v="9221" actId="108"/>
      <pc:docMkLst>
        <pc:docMk/>
      </pc:docMkLst>
      <pc:sldChg chg="modSp add">
        <pc:chgData name="Attila Kádár" userId="bce5335c-3f60-4076-bc8c-15f1f0eb3db1" providerId="ADAL" clId="{19F089D6-F086-4F2B-8092-AA36CF5EED37}" dt="2019-12-17T13:55:26.778" v="225" actId="20577"/>
        <pc:sldMkLst>
          <pc:docMk/>
          <pc:sldMk cId="3462215096" sldId="256"/>
        </pc:sldMkLst>
        <pc:spChg chg="mod">
          <ac:chgData name="Attila Kádár" userId="bce5335c-3f60-4076-bc8c-15f1f0eb3db1" providerId="ADAL" clId="{19F089D6-F086-4F2B-8092-AA36CF5EED37}" dt="2019-12-17T13:55:11.368" v="202" actId="20577"/>
          <ac:spMkLst>
            <pc:docMk/>
            <pc:sldMk cId="3462215096" sldId="256"/>
            <ac:spMk id="2" creationId="{8678198E-D0C5-4F32-9813-4B8EE7F40556}"/>
          </ac:spMkLst>
        </pc:spChg>
        <pc:spChg chg="mod">
          <ac:chgData name="Attila Kádár" userId="bce5335c-3f60-4076-bc8c-15f1f0eb3db1" providerId="ADAL" clId="{19F089D6-F086-4F2B-8092-AA36CF5EED37}" dt="2019-12-17T13:55:26.778" v="225" actId="20577"/>
          <ac:spMkLst>
            <pc:docMk/>
            <pc:sldMk cId="3462215096" sldId="256"/>
            <ac:spMk id="3" creationId="{14AFCBE8-5BA6-4B07-91CF-E66FCD4E2DFB}"/>
          </ac:spMkLst>
        </pc:spChg>
      </pc:sldChg>
      <pc:sldChg chg="addSp delSp modSp add del mod setBg modClrScheme setClrOvrMap delDesignElem chgLayout">
        <pc:chgData name="Attila Kádár" userId="bce5335c-3f60-4076-bc8c-15f1f0eb3db1" providerId="ADAL" clId="{19F089D6-F086-4F2B-8092-AA36CF5EED37}" dt="2019-12-17T13:53:15.866" v="157" actId="2696"/>
        <pc:sldMkLst>
          <pc:docMk/>
          <pc:sldMk cId="4228551244" sldId="256"/>
        </pc:sldMkLst>
        <pc:spChg chg="mod">
          <ac:chgData name="Attila Kádár" userId="bce5335c-3f60-4076-bc8c-15f1f0eb3db1" providerId="ADAL" clId="{19F089D6-F086-4F2B-8092-AA36CF5EED37}" dt="2019-12-17T13:49:53.117" v="150" actId="120"/>
          <ac:spMkLst>
            <pc:docMk/>
            <pc:sldMk cId="4228551244" sldId="256"/>
            <ac:spMk id="2" creationId="{0CD487B4-367D-4A3A-9EF9-DE97D78CF5AC}"/>
          </ac:spMkLst>
        </pc:spChg>
        <pc:spChg chg="del mod">
          <ac:chgData name="Attila Kádár" userId="bce5335c-3f60-4076-bc8c-15f1f0eb3db1" providerId="ADAL" clId="{19F089D6-F086-4F2B-8092-AA36CF5EED37}" dt="2019-12-17T13:52:01.774" v="153" actId="478"/>
          <ac:spMkLst>
            <pc:docMk/>
            <pc:sldMk cId="4228551244" sldId="256"/>
            <ac:spMk id="3" creationId="{3FB7B41D-1EEF-4CA3-B113-57C91A197E6C}"/>
          </ac:spMkLst>
        </pc:spChg>
        <pc:spChg chg="add del mod">
          <ac:chgData name="Attila Kádár" userId="bce5335c-3f60-4076-bc8c-15f1f0eb3db1" providerId="ADAL" clId="{19F089D6-F086-4F2B-8092-AA36CF5EED37}" dt="2019-12-17T13:52:57.639" v="156" actId="478"/>
          <ac:spMkLst>
            <pc:docMk/>
            <pc:sldMk cId="4228551244" sldId="256"/>
            <ac:spMk id="6" creationId="{EA747E66-7736-489B-AC0F-653B42D11EB9}"/>
          </ac:spMkLst>
        </pc:spChg>
        <pc:spChg chg="add del">
          <ac:chgData name="Attila Kádár" userId="bce5335c-3f60-4076-bc8c-15f1f0eb3db1" providerId="ADAL" clId="{19F089D6-F086-4F2B-8092-AA36CF5EED37}" dt="2019-12-17T13:37:55.830" v="53" actId="26606"/>
          <ac:spMkLst>
            <pc:docMk/>
            <pc:sldMk cId="4228551244" sldId="256"/>
            <ac:spMk id="9" creationId="{155D7866-985D-4D23-BF0E-72CA30F5C7E9}"/>
          </ac:spMkLst>
        </pc:spChg>
        <pc:spChg chg="add del">
          <ac:chgData name="Attila Kádár" userId="bce5335c-3f60-4076-bc8c-15f1f0eb3db1" providerId="ADAL" clId="{19F089D6-F086-4F2B-8092-AA36CF5EED37}" dt="2019-12-17T13:37:55.830" v="53" actId="26606"/>
          <ac:spMkLst>
            <pc:docMk/>
            <pc:sldMk cId="4228551244" sldId="256"/>
            <ac:spMk id="11" creationId="{0ADDB668-2CA4-4D2B-9C34-3487CA330BA8}"/>
          </ac:spMkLst>
        </pc:spChg>
        <pc:spChg chg="add del">
          <ac:chgData name="Attila Kádár" userId="bce5335c-3f60-4076-bc8c-15f1f0eb3db1" providerId="ADAL" clId="{19F089D6-F086-4F2B-8092-AA36CF5EED37}" dt="2019-12-17T13:37:55.830" v="53" actId="26606"/>
          <ac:spMkLst>
            <pc:docMk/>
            <pc:sldMk cId="4228551244" sldId="256"/>
            <ac:spMk id="13" creationId="{2568BC19-F052-4108-93E1-6A3D1DEC072F}"/>
          </ac:spMkLst>
        </pc:spChg>
        <pc:spChg chg="add del">
          <ac:chgData name="Attila Kádár" userId="bce5335c-3f60-4076-bc8c-15f1f0eb3db1" providerId="ADAL" clId="{19F089D6-F086-4F2B-8092-AA36CF5EED37}" dt="2019-12-17T13:37:55.830" v="53" actId="26606"/>
          <ac:spMkLst>
            <pc:docMk/>
            <pc:sldMk cId="4228551244" sldId="256"/>
            <ac:spMk id="15" creationId="{D5FD337D-4D6B-4C8B-B6F5-121097E09881}"/>
          </ac:spMkLst>
        </pc:spChg>
        <pc:spChg chg="add del">
          <ac:chgData name="Attila Kádár" userId="bce5335c-3f60-4076-bc8c-15f1f0eb3db1" providerId="ADAL" clId="{19F089D6-F086-4F2B-8092-AA36CF5EED37}" dt="2019-12-17T13:46:21.130" v="89"/>
          <ac:spMkLst>
            <pc:docMk/>
            <pc:sldMk cId="4228551244" sldId="256"/>
            <ac:spMk id="20" creationId="{5A59F003-E00A-43F9-91DC-CC54E3B87466}"/>
          </ac:spMkLst>
        </pc:spChg>
        <pc:spChg chg="add del">
          <ac:chgData name="Attila Kádár" userId="bce5335c-3f60-4076-bc8c-15f1f0eb3db1" providerId="ADAL" clId="{19F089D6-F086-4F2B-8092-AA36CF5EED37}" dt="2019-12-17T13:46:21.130" v="89"/>
          <ac:spMkLst>
            <pc:docMk/>
            <pc:sldMk cId="4228551244" sldId="256"/>
            <ac:spMk id="22" creationId="{D74A4382-E3AD-430A-9A1F-DFA3E0E77A7D}"/>
          </ac:spMkLst>
        </pc:spChg>
        <pc:spChg chg="add del">
          <ac:chgData name="Attila Kádár" userId="bce5335c-3f60-4076-bc8c-15f1f0eb3db1" providerId="ADAL" clId="{19F089D6-F086-4F2B-8092-AA36CF5EED37}" dt="2019-12-17T13:46:21.130" v="89"/>
          <ac:spMkLst>
            <pc:docMk/>
            <pc:sldMk cId="4228551244" sldId="256"/>
            <ac:spMk id="24" creationId="{79F40191-0F44-4FD1-82CC-ACB507C14BE6}"/>
          </ac:spMkLst>
        </pc:spChg>
        <pc:spChg chg="add del">
          <ac:chgData name="Attila Kádár" userId="bce5335c-3f60-4076-bc8c-15f1f0eb3db1" providerId="ADAL" clId="{19F089D6-F086-4F2B-8092-AA36CF5EED37}" dt="2019-12-17T13:41:34.801" v="81" actId="26606"/>
          <ac:spMkLst>
            <pc:docMk/>
            <pc:sldMk cId="4228551244" sldId="256"/>
            <ac:spMk id="29" creationId="{E91DC736-0EF8-4F87-9146-EBF1D2EE4D3D}"/>
          </ac:spMkLst>
        </pc:spChg>
        <pc:spChg chg="add del">
          <ac:chgData name="Attila Kádár" userId="bce5335c-3f60-4076-bc8c-15f1f0eb3db1" providerId="ADAL" clId="{19F089D6-F086-4F2B-8092-AA36CF5EED37}" dt="2019-12-17T13:41:34.801" v="81" actId="26606"/>
          <ac:spMkLst>
            <pc:docMk/>
            <pc:sldMk cId="4228551244" sldId="256"/>
            <ac:spMk id="31" creationId="{097CD68E-23E3-4007-8847-CD0944C4F7BE}"/>
          </ac:spMkLst>
        </pc:spChg>
        <pc:spChg chg="add del">
          <ac:chgData name="Attila Kádár" userId="bce5335c-3f60-4076-bc8c-15f1f0eb3db1" providerId="ADAL" clId="{19F089D6-F086-4F2B-8092-AA36CF5EED37}" dt="2019-12-17T13:41:34.801" v="81" actId="26606"/>
          <ac:spMkLst>
            <pc:docMk/>
            <pc:sldMk cId="4228551244" sldId="256"/>
            <ac:spMk id="33" creationId="{AF2F604E-43BE-4DC3-B983-E071523364F8}"/>
          </ac:spMkLst>
        </pc:spChg>
        <pc:spChg chg="add del">
          <ac:chgData name="Attila Kádár" userId="bce5335c-3f60-4076-bc8c-15f1f0eb3db1" providerId="ADAL" clId="{19F089D6-F086-4F2B-8092-AA36CF5EED37}" dt="2019-12-17T13:41:34.801" v="81" actId="26606"/>
          <ac:spMkLst>
            <pc:docMk/>
            <pc:sldMk cId="4228551244" sldId="256"/>
            <ac:spMk id="35" creationId="{08C9B587-E65E-4B52-B37C-ABEBB6E87928}"/>
          </ac:spMkLst>
        </pc:spChg>
        <pc:spChg chg="add del">
          <ac:chgData name="Attila Kádár" userId="bce5335c-3f60-4076-bc8c-15f1f0eb3db1" providerId="ADAL" clId="{19F089D6-F086-4F2B-8092-AA36CF5EED37}" dt="2019-12-17T13:41:33.435" v="78" actId="26606"/>
          <ac:spMkLst>
            <pc:docMk/>
            <pc:sldMk cId="4228551244" sldId="256"/>
            <ac:spMk id="40" creationId="{0671A8AE-40A1-4631-A6B8-581AFF065482}"/>
          </ac:spMkLst>
        </pc:spChg>
        <pc:spChg chg="add del">
          <ac:chgData name="Attila Kádár" userId="bce5335c-3f60-4076-bc8c-15f1f0eb3db1" providerId="ADAL" clId="{19F089D6-F086-4F2B-8092-AA36CF5EED37}" dt="2019-12-17T13:41:33.435" v="78" actId="26606"/>
          <ac:spMkLst>
            <pc:docMk/>
            <pc:sldMk cId="4228551244" sldId="256"/>
            <ac:spMk id="42" creationId="{A44CD100-6267-4E62-AA64-2182A3A6A1C0}"/>
          </ac:spMkLst>
        </pc:spChg>
        <pc:spChg chg="add del">
          <ac:chgData name="Attila Kádár" userId="bce5335c-3f60-4076-bc8c-15f1f0eb3db1" providerId="ADAL" clId="{19F089D6-F086-4F2B-8092-AA36CF5EED37}" dt="2019-12-17T13:41:33.435" v="78" actId="26606"/>
          <ac:spMkLst>
            <pc:docMk/>
            <pc:sldMk cId="4228551244" sldId="256"/>
            <ac:spMk id="44" creationId="{AF2F604E-43BE-4DC3-B983-E071523364F8}"/>
          </ac:spMkLst>
        </pc:spChg>
        <pc:spChg chg="add del">
          <ac:chgData name="Attila Kádár" userId="bce5335c-3f60-4076-bc8c-15f1f0eb3db1" providerId="ADAL" clId="{19F089D6-F086-4F2B-8092-AA36CF5EED37}" dt="2019-12-17T13:41:33.435" v="78" actId="26606"/>
          <ac:spMkLst>
            <pc:docMk/>
            <pc:sldMk cId="4228551244" sldId="256"/>
            <ac:spMk id="46" creationId="{08C9B587-E65E-4B52-B37C-ABEBB6E87928}"/>
          </ac:spMkLst>
        </pc:spChg>
        <pc:spChg chg="add del">
          <ac:chgData name="Attila Kádár" userId="bce5335c-3f60-4076-bc8c-15f1f0eb3db1" providerId="ADAL" clId="{19F089D6-F086-4F2B-8092-AA36CF5EED37}" dt="2019-12-17T13:41:33.074" v="76" actId="26606"/>
          <ac:spMkLst>
            <pc:docMk/>
            <pc:sldMk cId="4228551244" sldId="256"/>
            <ac:spMk id="51" creationId="{E91DC736-0EF8-4F87-9146-EBF1D2EE4D3D}"/>
          </ac:spMkLst>
        </pc:spChg>
        <pc:spChg chg="add del">
          <ac:chgData name="Attila Kádár" userId="bce5335c-3f60-4076-bc8c-15f1f0eb3db1" providerId="ADAL" clId="{19F089D6-F086-4F2B-8092-AA36CF5EED37}" dt="2019-12-17T13:41:33.074" v="76" actId="26606"/>
          <ac:spMkLst>
            <pc:docMk/>
            <pc:sldMk cId="4228551244" sldId="256"/>
            <ac:spMk id="53" creationId="{097CD68E-23E3-4007-8847-CD0944C4F7BE}"/>
          </ac:spMkLst>
        </pc:spChg>
        <pc:spChg chg="add del">
          <ac:chgData name="Attila Kádár" userId="bce5335c-3f60-4076-bc8c-15f1f0eb3db1" providerId="ADAL" clId="{19F089D6-F086-4F2B-8092-AA36CF5EED37}" dt="2019-12-17T13:41:33.074" v="76" actId="26606"/>
          <ac:spMkLst>
            <pc:docMk/>
            <pc:sldMk cId="4228551244" sldId="256"/>
            <ac:spMk id="55" creationId="{AF2F604E-43BE-4DC3-B983-E071523364F8}"/>
          </ac:spMkLst>
        </pc:spChg>
        <pc:spChg chg="add del">
          <ac:chgData name="Attila Kádár" userId="bce5335c-3f60-4076-bc8c-15f1f0eb3db1" providerId="ADAL" clId="{19F089D6-F086-4F2B-8092-AA36CF5EED37}" dt="2019-12-17T13:41:33.074" v="76" actId="26606"/>
          <ac:spMkLst>
            <pc:docMk/>
            <pc:sldMk cId="4228551244" sldId="256"/>
            <ac:spMk id="57" creationId="{08C9B587-E65E-4B52-B37C-ABEBB6E87928}"/>
          </ac:spMkLst>
        </pc:spChg>
        <pc:picChg chg="add mod ord">
          <ac:chgData name="Attila Kádár" userId="bce5335c-3f60-4076-bc8c-15f1f0eb3db1" providerId="ADAL" clId="{19F089D6-F086-4F2B-8092-AA36CF5EED37}" dt="2019-12-17T13:52:32.347" v="155" actId="171"/>
          <ac:picMkLst>
            <pc:docMk/>
            <pc:sldMk cId="4228551244" sldId="256"/>
            <ac:picMk id="4" creationId="{B87A14BC-F67F-4CEF-9614-4AB1B28F1B5C}"/>
          </ac:picMkLst>
        </pc:picChg>
      </pc:sldChg>
      <pc:sldChg chg="modSp add del">
        <pc:chgData name="Attila Kádár" userId="bce5335c-3f60-4076-bc8c-15f1f0eb3db1" providerId="ADAL" clId="{19F089D6-F086-4F2B-8092-AA36CF5EED37}" dt="2019-12-17T13:53:16.677" v="158" actId="2696"/>
        <pc:sldMkLst>
          <pc:docMk/>
          <pc:sldMk cId="238950749" sldId="257"/>
        </pc:sldMkLst>
        <pc:spChg chg="mod">
          <ac:chgData name="Attila Kádár" userId="bce5335c-3f60-4076-bc8c-15f1f0eb3db1" providerId="ADAL" clId="{19F089D6-F086-4F2B-8092-AA36CF5EED37}" dt="2019-12-17T13:48:35.101" v="142" actId="20577"/>
          <ac:spMkLst>
            <pc:docMk/>
            <pc:sldMk cId="238950749" sldId="257"/>
            <ac:spMk id="2" creationId="{600C62DC-1FE5-460C-988F-164B91AC3958}"/>
          </ac:spMkLst>
        </pc:spChg>
        <pc:spChg chg="mod">
          <ac:chgData name="Attila Kádár" userId="bce5335c-3f60-4076-bc8c-15f1f0eb3db1" providerId="ADAL" clId="{19F089D6-F086-4F2B-8092-AA36CF5EED37}" dt="2019-12-17T13:48:13.173" v="101" actId="1076"/>
          <ac:spMkLst>
            <pc:docMk/>
            <pc:sldMk cId="238950749" sldId="257"/>
            <ac:spMk id="3" creationId="{9F99FBA9-8095-4808-9289-6B850B1F7AD6}"/>
          </ac:spMkLst>
        </pc:spChg>
      </pc:sldChg>
      <pc:sldChg chg="add del">
        <pc:chgData name="Attila Kádár" userId="bce5335c-3f60-4076-bc8c-15f1f0eb3db1" providerId="ADAL" clId="{19F089D6-F086-4F2B-8092-AA36CF5EED37}" dt="2019-12-17T13:55:46.851" v="227" actId="2696"/>
        <pc:sldMkLst>
          <pc:docMk/>
          <pc:sldMk cId="780211936" sldId="257"/>
        </pc:sldMkLst>
      </pc:sldChg>
      <pc:sldChg chg="modSp add">
        <pc:chgData name="Attila Kádár" userId="bce5335c-3f60-4076-bc8c-15f1f0eb3db1" providerId="ADAL" clId="{19F089D6-F086-4F2B-8092-AA36CF5EED37}" dt="2019-12-17T14:02:52.762" v="547" actId="20577"/>
        <pc:sldMkLst>
          <pc:docMk/>
          <pc:sldMk cId="1698748074" sldId="257"/>
        </pc:sldMkLst>
        <pc:spChg chg="mod">
          <ac:chgData name="Attila Kádár" userId="bce5335c-3f60-4076-bc8c-15f1f0eb3db1" providerId="ADAL" clId="{19F089D6-F086-4F2B-8092-AA36CF5EED37}" dt="2019-12-17T13:57:04.846" v="250" actId="20577"/>
          <ac:spMkLst>
            <pc:docMk/>
            <pc:sldMk cId="1698748074" sldId="257"/>
            <ac:spMk id="2" creationId="{9B4593DA-8C9B-4B2A-BBA9-37AF94E0908F}"/>
          </ac:spMkLst>
        </pc:spChg>
        <pc:spChg chg="mod">
          <ac:chgData name="Attila Kádár" userId="bce5335c-3f60-4076-bc8c-15f1f0eb3db1" providerId="ADAL" clId="{19F089D6-F086-4F2B-8092-AA36CF5EED37}" dt="2019-12-17T14:02:52.762" v="547" actId="20577"/>
          <ac:spMkLst>
            <pc:docMk/>
            <pc:sldMk cId="1698748074" sldId="257"/>
            <ac:spMk id="3" creationId="{901741D8-DAE5-4331-8783-9F636999BD9F}"/>
          </ac:spMkLst>
        </pc:spChg>
      </pc:sldChg>
      <pc:sldChg chg="add del">
        <pc:chgData name="Attila Kádár" userId="bce5335c-3f60-4076-bc8c-15f1f0eb3db1" providerId="ADAL" clId="{19F089D6-F086-4F2B-8092-AA36CF5EED37}" dt="2019-12-17T13:41:50.376" v="83" actId="2696"/>
        <pc:sldMkLst>
          <pc:docMk/>
          <pc:sldMk cId="2564332718" sldId="257"/>
        </pc:sldMkLst>
      </pc:sldChg>
      <pc:sldChg chg="addSp delSp modSp add del">
        <pc:chgData name="Attila Kádár" userId="bce5335c-3f60-4076-bc8c-15f1f0eb3db1" providerId="ADAL" clId="{19F089D6-F086-4F2B-8092-AA36CF5EED37}" dt="2019-12-17T13:41:33.160" v="77"/>
        <pc:sldMkLst>
          <pc:docMk/>
          <pc:sldMk cId="3906795486" sldId="257"/>
        </pc:sldMkLst>
        <pc:spChg chg="add del">
          <ac:chgData name="Attila Kádár" userId="bce5335c-3f60-4076-bc8c-15f1f0eb3db1" providerId="ADAL" clId="{19F089D6-F086-4F2B-8092-AA36CF5EED37}" dt="2019-12-17T13:41:32.544" v="74"/>
          <ac:spMkLst>
            <pc:docMk/>
            <pc:sldMk cId="3906795486" sldId="257"/>
            <ac:spMk id="2" creationId="{DC5C1CCF-349E-4F1E-B667-121092DA90AC}"/>
          </ac:spMkLst>
        </pc:spChg>
        <pc:spChg chg="add del">
          <ac:chgData name="Attila Kádár" userId="bce5335c-3f60-4076-bc8c-15f1f0eb3db1" providerId="ADAL" clId="{19F089D6-F086-4F2B-8092-AA36CF5EED37}" dt="2019-12-17T13:41:32.544" v="74"/>
          <ac:spMkLst>
            <pc:docMk/>
            <pc:sldMk cId="3906795486" sldId="257"/>
            <ac:spMk id="3" creationId="{6B2A3DB5-021E-42F6-A3C6-74D7A76D958C}"/>
          </ac:spMkLst>
        </pc:spChg>
        <pc:spChg chg="add del mod">
          <ac:chgData name="Attila Kádár" userId="bce5335c-3f60-4076-bc8c-15f1f0eb3db1" providerId="ADAL" clId="{19F089D6-F086-4F2B-8092-AA36CF5EED37}" dt="2019-12-17T13:40:26.037" v="71"/>
          <ac:spMkLst>
            <pc:docMk/>
            <pc:sldMk cId="3906795486" sldId="257"/>
            <ac:spMk id="4" creationId="{FA6C1C38-2DEE-4E0F-B9B1-228E4023075F}"/>
          </ac:spMkLst>
        </pc:spChg>
        <pc:spChg chg="add del mod">
          <ac:chgData name="Attila Kádár" userId="bce5335c-3f60-4076-bc8c-15f1f0eb3db1" providerId="ADAL" clId="{19F089D6-F086-4F2B-8092-AA36CF5EED37}" dt="2019-12-17T13:40:26.037" v="71"/>
          <ac:spMkLst>
            <pc:docMk/>
            <pc:sldMk cId="3906795486" sldId="257"/>
            <ac:spMk id="5" creationId="{A81276A4-038B-41CC-97C2-E251884E6A40}"/>
          </ac:spMkLst>
        </pc:spChg>
        <pc:spChg chg="add del mod">
          <ac:chgData name="Attila Kádár" userId="bce5335c-3f60-4076-bc8c-15f1f0eb3db1" providerId="ADAL" clId="{19F089D6-F086-4F2B-8092-AA36CF5EED37}" dt="2019-12-17T13:41:32.544" v="74"/>
          <ac:spMkLst>
            <pc:docMk/>
            <pc:sldMk cId="3906795486" sldId="257"/>
            <ac:spMk id="6" creationId="{100D2478-2F7D-4690-8D16-044573E20DD1}"/>
          </ac:spMkLst>
        </pc:spChg>
        <pc:spChg chg="add del mod">
          <ac:chgData name="Attila Kádár" userId="bce5335c-3f60-4076-bc8c-15f1f0eb3db1" providerId="ADAL" clId="{19F089D6-F086-4F2B-8092-AA36CF5EED37}" dt="2019-12-17T13:41:32.544" v="74"/>
          <ac:spMkLst>
            <pc:docMk/>
            <pc:sldMk cId="3906795486" sldId="257"/>
            <ac:spMk id="7" creationId="{BE642E2B-0711-4D50-A738-71A1D8937C1E}"/>
          </ac:spMkLst>
        </pc:spChg>
      </pc:sldChg>
      <pc:sldChg chg="add del">
        <pc:chgData name="Attila Kádár" userId="bce5335c-3f60-4076-bc8c-15f1f0eb3db1" providerId="ADAL" clId="{19F089D6-F086-4F2B-8092-AA36CF5EED37}" dt="2019-12-17T13:41:32.799" v="75"/>
        <pc:sldMkLst>
          <pc:docMk/>
          <pc:sldMk cId="426540869" sldId="258"/>
        </pc:sldMkLst>
      </pc:sldChg>
      <pc:sldChg chg="modSp add">
        <pc:chgData name="Attila Kádár" userId="bce5335c-3f60-4076-bc8c-15f1f0eb3db1" providerId="ADAL" clId="{19F089D6-F086-4F2B-8092-AA36CF5EED37}" dt="2019-12-17T14:07:05.474" v="878" actId="20577"/>
        <pc:sldMkLst>
          <pc:docMk/>
          <pc:sldMk cId="1700664195" sldId="258"/>
        </pc:sldMkLst>
        <pc:spChg chg="mod">
          <ac:chgData name="Attila Kádár" userId="bce5335c-3f60-4076-bc8c-15f1f0eb3db1" providerId="ADAL" clId="{19F089D6-F086-4F2B-8092-AA36CF5EED37}" dt="2019-12-17T14:03:40.553" v="585" actId="20577"/>
          <ac:spMkLst>
            <pc:docMk/>
            <pc:sldMk cId="1700664195" sldId="258"/>
            <ac:spMk id="2" creationId="{F7176285-2B04-4ADF-9968-F31F8893648A}"/>
          </ac:spMkLst>
        </pc:spChg>
        <pc:spChg chg="mod">
          <ac:chgData name="Attila Kádár" userId="bce5335c-3f60-4076-bc8c-15f1f0eb3db1" providerId="ADAL" clId="{19F089D6-F086-4F2B-8092-AA36CF5EED37}" dt="2019-12-17T14:07:05.474" v="878" actId="20577"/>
          <ac:spMkLst>
            <pc:docMk/>
            <pc:sldMk cId="1700664195" sldId="258"/>
            <ac:spMk id="3" creationId="{9DFE576B-BC64-4372-A5FD-64A5D7793A76}"/>
          </ac:spMkLst>
        </pc:spChg>
      </pc:sldChg>
      <pc:sldChg chg="addSp modSp add del">
        <pc:chgData name="Attila Kádár" userId="bce5335c-3f60-4076-bc8c-15f1f0eb3db1" providerId="ADAL" clId="{19F089D6-F086-4F2B-8092-AA36CF5EED37}" dt="2019-12-17T13:53:17.396" v="159" actId="2696"/>
        <pc:sldMkLst>
          <pc:docMk/>
          <pc:sldMk cId="4101556063" sldId="258"/>
        </pc:sldMkLst>
        <pc:picChg chg="add mod">
          <ac:chgData name="Attila Kádár" userId="bce5335c-3f60-4076-bc8c-15f1f0eb3db1" providerId="ADAL" clId="{19F089D6-F086-4F2B-8092-AA36CF5EED37}" dt="2019-12-17T13:47:17.887" v="96" actId="29295"/>
          <ac:picMkLst>
            <pc:docMk/>
            <pc:sldMk cId="4101556063" sldId="258"/>
            <ac:picMk id="2" creationId="{DB45482D-2363-4C89-B46D-06E9E843CF26}"/>
          </ac:picMkLst>
        </pc:picChg>
      </pc:sldChg>
      <pc:sldChg chg="modSp add">
        <pc:chgData name="Attila Kádár" userId="bce5335c-3f60-4076-bc8c-15f1f0eb3db1" providerId="ADAL" clId="{19F089D6-F086-4F2B-8092-AA36CF5EED37}" dt="2019-12-17T14:12:29.821" v="1311" actId="113"/>
        <pc:sldMkLst>
          <pc:docMk/>
          <pc:sldMk cId="346158314" sldId="259"/>
        </pc:sldMkLst>
        <pc:spChg chg="mod">
          <ac:chgData name="Attila Kádár" userId="bce5335c-3f60-4076-bc8c-15f1f0eb3db1" providerId="ADAL" clId="{19F089D6-F086-4F2B-8092-AA36CF5EED37}" dt="2019-12-17T14:07:53.688" v="894" actId="20577"/>
          <ac:spMkLst>
            <pc:docMk/>
            <pc:sldMk cId="346158314" sldId="259"/>
            <ac:spMk id="2" creationId="{E5612079-96C0-4ABD-B0D2-87D28CB6E7A9}"/>
          </ac:spMkLst>
        </pc:spChg>
        <pc:spChg chg="mod">
          <ac:chgData name="Attila Kádár" userId="bce5335c-3f60-4076-bc8c-15f1f0eb3db1" providerId="ADAL" clId="{19F089D6-F086-4F2B-8092-AA36CF5EED37}" dt="2019-12-17T14:12:29.821" v="1311" actId="113"/>
          <ac:spMkLst>
            <pc:docMk/>
            <pc:sldMk cId="346158314" sldId="259"/>
            <ac:spMk id="3" creationId="{33E32723-7260-4EB0-9787-6AAB7034EB1A}"/>
          </ac:spMkLst>
        </pc:spChg>
      </pc:sldChg>
      <pc:sldChg chg="modSp add">
        <pc:chgData name="Attila Kádár" userId="bce5335c-3f60-4076-bc8c-15f1f0eb3db1" providerId="ADAL" clId="{19F089D6-F086-4F2B-8092-AA36CF5EED37}" dt="2019-12-17T14:18:11.713" v="1643" actId="20577"/>
        <pc:sldMkLst>
          <pc:docMk/>
          <pc:sldMk cId="967820501" sldId="260"/>
        </pc:sldMkLst>
        <pc:spChg chg="mod">
          <ac:chgData name="Attila Kádár" userId="bce5335c-3f60-4076-bc8c-15f1f0eb3db1" providerId="ADAL" clId="{19F089D6-F086-4F2B-8092-AA36CF5EED37}" dt="2019-12-17T14:13:17.448" v="1337" actId="20577"/>
          <ac:spMkLst>
            <pc:docMk/>
            <pc:sldMk cId="967820501" sldId="260"/>
            <ac:spMk id="2" creationId="{200CD449-58D1-4C2F-BB77-433DBF333D9A}"/>
          </ac:spMkLst>
        </pc:spChg>
        <pc:spChg chg="mod">
          <ac:chgData name="Attila Kádár" userId="bce5335c-3f60-4076-bc8c-15f1f0eb3db1" providerId="ADAL" clId="{19F089D6-F086-4F2B-8092-AA36CF5EED37}" dt="2019-12-17T14:18:11.713" v="1643" actId="20577"/>
          <ac:spMkLst>
            <pc:docMk/>
            <pc:sldMk cId="967820501" sldId="260"/>
            <ac:spMk id="3" creationId="{705719BE-FD6A-4611-B78B-5F88BFFBE8F4}"/>
          </ac:spMkLst>
        </pc:spChg>
      </pc:sldChg>
      <pc:sldChg chg="delSp modSp add">
        <pc:chgData name="Attila Kádár" userId="bce5335c-3f60-4076-bc8c-15f1f0eb3db1" providerId="ADAL" clId="{19F089D6-F086-4F2B-8092-AA36CF5EED37}" dt="2019-12-17T14:26:31.088" v="2491" actId="207"/>
        <pc:sldMkLst>
          <pc:docMk/>
          <pc:sldMk cId="1220370193" sldId="261"/>
        </pc:sldMkLst>
        <pc:spChg chg="del">
          <ac:chgData name="Attila Kádár" userId="bce5335c-3f60-4076-bc8c-15f1f0eb3db1" providerId="ADAL" clId="{19F089D6-F086-4F2B-8092-AA36CF5EED37}" dt="2019-12-17T14:18:37.144" v="1645" actId="478"/>
          <ac:spMkLst>
            <pc:docMk/>
            <pc:sldMk cId="1220370193" sldId="261"/>
            <ac:spMk id="2" creationId="{514C9018-0692-40C7-949E-B2DFF784FE8B}"/>
          </ac:spMkLst>
        </pc:spChg>
        <pc:spChg chg="mod">
          <ac:chgData name="Attila Kádár" userId="bce5335c-3f60-4076-bc8c-15f1f0eb3db1" providerId="ADAL" clId="{19F089D6-F086-4F2B-8092-AA36CF5EED37}" dt="2019-12-17T14:26:31.088" v="2491" actId="207"/>
          <ac:spMkLst>
            <pc:docMk/>
            <pc:sldMk cId="1220370193" sldId="261"/>
            <ac:spMk id="3" creationId="{2CCB5090-E868-46D8-A019-71FEE184C598}"/>
          </ac:spMkLst>
        </pc:spChg>
      </pc:sldChg>
      <pc:sldChg chg="addSp modSp add">
        <pc:chgData name="Attila Kádár" userId="bce5335c-3f60-4076-bc8c-15f1f0eb3db1" providerId="ADAL" clId="{19F089D6-F086-4F2B-8092-AA36CF5EED37}" dt="2019-12-17T14:34:59.197" v="3014" actId="20577"/>
        <pc:sldMkLst>
          <pc:docMk/>
          <pc:sldMk cId="3263850330" sldId="262"/>
        </pc:sldMkLst>
        <pc:spChg chg="mod">
          <ac:chgData name="Attila Kádár" userId="bce5335c-3f60-4076-bc8c-15f1f0eb3db1" providerId="ADAL" clId="{19F089D6-F086-4F2B-8092-AA36CF5EED37}" dt="2019-12-17T14:27:37.501" v="2511" actId="20577"/>
          <ac:spMkLst>
            <pc:docMk/>
            <pc:sldMk cId="3263850330" sldId="262"/>
            <ac:spMk id="2" creationId="{C65C95D9-D253-4E96-8999-BD0D3AA4566E}"/>
          </ac:spMkLst>
        </pc:spChg>
        <pc:spChg chg="mod">
          <ac:chgData name="Attila Kádár" userId="bce5335c-3f60-4076-bc8c-15f1f0eb3db1" providerId="ADAL" clId="{19F089D6-F086-4F2B-8092-AA36CF5EED37}" dt="2019-12-17T14:34:59.197" v="3014" actId="20577"/>
          <ac:spMkLst>
            <pc:docMk/>
            <pc:sldMk cId="3263850330" sldId="262"/>
            <ac:spMk id="3" creationId="{2F66F054-E73F-4E5A-A915-44A852726ED4}"/>
          </ac:spMkLst>
        </pc:spChg>
        <pc:spChg chg="add mod">
          <ac:chgData name="Attila Kádár" userId="bce5335c-3f60-4076-bc8c-15f1f0eb3db1" providerId="ADAL" clId="{19F089D6-F086-4F2B-8092-AA36CF5EED37}" dt="2019-12-17T14:29:08.412" v="2546" actId="13822"/>
          <ac:spMkLst>
            <pc:docMk/>
            <pc:sldMk cId="3263850330" sldId="262"/>
            <ac:spMk id="4" creationId="{8B1878C2-4E75-490C-8FAE-637A693AF3D1}"/>
          </ac:spMkLst>
        </pc:spChg>
        <pc:spChg chg="add mod">
          <ac:chgData name="Attila Kádár" userId="bce5335c-3f60-4076-bc8c-15f1f0eb3db1" providerId="ADAL" clId="{19F089D6-F086-4F2B-8092-AA36CF5EED37}" dt="2019-12-17T14:34:08.059" v="2897" actId="13822"/>
          <ac:spMkLst>
            <pc:docMk/>
            <pc:sldMk cId="3263850330" sldId="262"/>
            <ac:spMk id="5" creationId="{7CE21FA9-4044-4AAD-A022-F8E31960DF28}"/>
          </ac:spMkLst>
        </pc:spChg>
        <pc:spChg chg="add mod">
          <ac:chgData name="Attila Kádár" userId="bce5335c-3f60-4076-bc8c-15f1f0eb3db1" providerId="ADAL" clId="{19F089D6-F086-4F2B-8092-AA36CF5EED37}" dt="2019-12-17T14:34:05.557" v="2896" actId="13822"/>
          <ac:spMkLst>
            <pc:docMk/>
            <pc:sldMk cId="3263850330" sldId="262"/>
            <ac:spMk id="6" creationId="{7E725204-1162-49BE-81B7-866A6F45A4D3}"/>
          </ac:spMkLst>
        </pc:spChg>
      </pc:sldChg>
      <pc:sldChg chg="addSp modSp add mod setBg">
        <pc:chgData name="Attila Kádár" userId="bce5335c-3f60-4076-bc8c-15f1f0eb3db1" providerId="ADAL" clId="{19F089D6-F086-4F2B-8092-AA36CF5EED37}" dt="2019-12-17T14:40:44.576" v="3380" actId="20577"/>
        <pc:sldMkLst>
          <pc:docMk/>
          <pc:sldMk cId="671433533" sldId="263"/>
        </pc:sldMkLst>
        <pc:spChg chg="mod">
          <ac:chgData name="Attila Kádár" userId="bce5335c-3f60-4076-bc8c-15f1f0eb3db1" providerId="ADAL" clId="{19F089D6-F086-4F2B-8092-AA36CF5EED37}" dt="2019-12-17T14:40:05.940" v="3371" actId="26606"/>
          <ac:spMkLst>
            <pc:docMk/>
            <pc:sldMk cId="671433533" sldId="263"/>
            <ac:spMk id="2" creationId="{65C9A38C-7AFC-435F-B939-06A612AFC0D1}"/>
          </ac:spMkLst>
        </pc:spChg>
        <pc:spChg chg="mod ord">
          <ac:chgData name="Attila Kádár" userId="bce5335c-3f60-4076-bc8c-15f1f0eb3db1" providerId="ADAL" clId="{19F089D6-F086-4F2B-8092-AA36CF5EED37}" dt="2019-12-17T14:40:44.576" v="3380" actId="20577"/>
          <ac:spMkLst>
            <pc:docMk/>
            <pc:sldMk cId="671433533" sldId="263"/>
            <ac:spMk id="3" creationId="{C7BEB9EF-93D5-48C1-94AA-3017BD7C8075}"/>
          </ac:spMkLst>
        </pc:spChg>
        <pc:picChg chg="add mod ord">
          <ac:chgData name="Attila Kádár" userId="bce5335c-3f60-4076-bc8c-15f1f0eb3db1" providerId="ADAL" clId="{19F089D6-F086-4F2B-8092-AA36CF5EED37}" dt="2019-12-17T14:40:05.940" v="3371" actId="26606"/>
          <ac:picMkLst>
            <pc:docMk/>
            <pc:sldMk cId="671433533" sldId="263"/>
            <ac:picMk id="5" creationId="{7BCECD80-3CB1-4011-B0DB-C1A0597A71D2}"/>
          </ac:picMkLst>
        </pc:picChg>
        <pc:picChg chg="add mod">
          <ac:chgData name="Attila Kádár" userId="bce5335c-3f60-4076-bc8c-15f1f0eb3db1" providerId="ADAL" clId="{19F089D6-F086-4F2B-8092-AA36CF5EED37}" dt="2019-12-17T14:40:05.940" v="3371" actId="26606"/>
          <ac:picMkLst>
            <pc:docMk/>
            <pc:sldMk cId="671433533" sldId="263"/>
            <ac:picMk id="7" creationId="{E3A19C26-6D44-4CB6-9817-B086220F07FA}"/>
          </ac:picMkLst>
        </pc:picChg>
      </pc:sldChg>
      <pc:sldChg chg="addSp delSp modSp add">
        <pc:chgData name="Attila Kádár" userId="bce5335c-3f60-4076-bc8c-15f1f0eb3db1" providerId="ADAL" clId="{19F089D6-F086-4F2B-8092-AA36CF5EED37}" dt="2019-12-17T14:44:42.065" v="3815" actId="26606"/>
        <pc:sldMkLst>
          <pc:docMk/>
          <pc:sldMk cId="3862553675" sldId="264"/>
        </pc:sldMkLst>
        <pc:spChg chg="mod">
          <ac:chgData name="Attila Kádár" userId="bce5335c-3f60-4076-bc8c-15f1f0eb3db1" providerId="ADAL" clId="{19F089D6-F086-4F2B-8092-AA36CF5EED37}" dt="2019-12-17T14:41:19.724" v="3382" actId="20577"/>
          <ac:spMkLst>
            <pc:docMk/>
            <pc:sldMk cId="3862553675" sldId="264"/>
            <ac:spMk id="2" creationId="{65C9A38C-7AFC-435F-B939-06A612AFC0D1}"/>
          </ac:spMkLst>
        </pc:spChg>
        <pc:spChg chg="mod ord">
          <ac:chgData name="Attila Kádár" userId="bce5335c-3f60-4076-bc8c-15f1f0eb3db1" providerId="ADAL" clId="{19F089D6-F086-4F2B-8092-AA36CF5EED37}" dt="2019-12-17T14:44:42.065" v="3815" actId="26606"/>
          <ac:spMkLst>
            <pc:docMk/>
            <pc:sldMk cId="3862553675" sldId="264"/>
            <ac:spMk id="3" creationId="{C7BEB9EF-93D5-48C1-94AA-3017BD7C8075}"/>
          </ac:spMkLst>
        </pc:spChg>
        <pc:picChg chg="del">
          <ac:chgData name="Attila Kádár" userId="bce5335c-3f60-4076-bc8c-15f1f0eb3db1" providerId="ADAL" clId="{19F089D6-F086-4F2B-8092-AA36CF5EED37}" dt="2019-12-17T14:44:04.753" v="3809" actId="478"/>
          <ac:picMkLst>
            <pc:docMk/>
            <pc:sldMk cId="3862553675" sldId="264"/>
            <ac:picMk id="5" creationId="{7BCECD80-3CB1-4011-B0DB-C1A0597A71D2}"/>
          </ac:picMkLst>
        </pc:picChg>
        <pc:picChg chg="add mod">
          <ac:chgData name="Attila Kádár" userId="bce5335c-3f60-4076-bc8c-15f1f0eb3db1" providerId="ADAL" clId="{19F089D6-F086-4F2B-8092-AA36CF5EED37}" dt="2019-12-17T14:44:42.065" v="3815" actId="26606"/>
          <ac:picMkLst>
            <pc:docMk/>
            <pc:sldMk cId="3862553675" sldId="264"/>
            <ac:picMk id="6" creationId="{2555F660-35C8-4934-8C39-D312943E3A33}"/>
          </ac:picMkLst>
        </pc:picChg>
        <pc:picChg chg="del">
          <ac:chgData name="Attila Kádár" userId="bce5335c-3f60-4076-bc8c-15f1f0eb3db1" providerId="ADAL" clId="{19F089D6-F086-4F2B-8092-AA36CF5EED37}" dt="2019-12-17T14:44:04.057" v="3808" actId="478"/>
          <ac:picMkLst>
            <pc:docMk/>
            <pc:sldMk cId="3862553675" sldId="264"/>
            <ac:picMk id="7" creationId="{E3A19C26-6D44-4CB6-9817-B086220F07FA}"/>
          </ac:picMkLst>
        </pc:picChg>
        <pc:picChg chg="add mod">
          <ac:chgData name="Attila Kádár" userId="bce5335c-3f60-4076-bc8c-15f1f0eb3db1" providerId="ADAL" clId="{19F089D6-F086-4F2B-8092-AA36CF5EED37}" dt="2019-12-17T14:44:42.065" v="3815" actId="26606"/>
          <ac:picMkLst>
            <pc:docMk/>
            <pc:sldMk cId="3862553675" sldId="264"/>
            <ac:picMk id="9" creationId="{1401F67E-214F-40D9-9F97-7094249729C9}"/>
          </ac:picMkLst>
        </pc:picChg>
      </pc:sldChg>
      <pc:sldChg chg="modSp add">
        <pc:chgData name="Attila Kádár" userId="bce5335c-3f60-4076-bc8c-15f1f0eb3db1" providerId="ADAL" clId="{19F089D6-F086-4F2B-8092-AA36CF5EED37}" dt="2019-12-17T14:51:23.681" v="4141" actId="20577"/>
        <pc:sldMkLst>
          <pc:docMk/>
          <pc:sldMk cId="1657175786" sldId="265"/>
        </pc:sldMkLst>
        <pc:spChg chg="mod">
          <ac:chgData name="Attila Kádár" userId="bce5335c-3f60-4076-bc8c-15f1f0eb3db1" providerId="ADAL" clId="{19F089D6-F086-4F2B-8092-AA36CF5EED37}" dt="2019-12-17T14:46:26.618" v="3832" actId="20577"/>
          <ac:spMkLst>
            <pc:docMk/>
            <pc:sldMk cId="1657175786" sldId="265"/>
            <ac:spMk id="2" creationId="{A8A1BE44-FEB7-4466-B05D-D15B7B3E2143}"/>
          </ac:spMkLst>
        </pc:spChg>
        <pc:spChg chg="mod">
          <ac:chgData name="Attila Kádár" userId="bce5335c-3f60-4076-bc8c-15f1f0eb3db1" providerId="ADAL" clId="{19F089D6-F086-4F2B-8092-AA36CF5EED37}" dt="2019-12-17T14:51:23.681" v="4141" actId="20577"/>
          <ac:spMkLst>
            <pc:docMk/>
            <pc:sldMk cId="1657175786" sldId="265"/>
            <ac:spMk id="3" creationId="{E124A987-67AF-47AA-8AB5-27971FF65752}"/>
          </ac:spMkLst>
        </pc:spChg>
      </pc:sldChg>
      <pc:sldChg chg="modSp add">
        <pc:chgData name="Attila Kádár" userId="bce5335c-3f60-4076-bc8c-15f1f0eb3db1" providerId="ADAL" clId="{19F089D6-F086-4F2B-8092-AA36CF5EED37}" dt="2019-12-17T15:02:34.431" v="4927" actId="20577"/>
        <pc:sldMkLst>
          <pc:docMk/>
          <pc:sldMk cId="359376454" sldId="266"/>
        </pc:sldMkLst>
        <pc:spChg chg="mod">
          <ac:chgData name="Attila Kádár" userId="bce5335c-3f60-4076-bc8c-15f1f0eb3db1" providerId="ADAL" clId="{19F089D6-F086-4F2B-8092-AA36CF5EED37}" dt="2019-12-17T14:53:50.523" v="4166" actId="20577"/>
          <ac:spMkLst>
            <pc:docMk/>
            <pc:sldMk cId="359376454" sldId="266"/>
            <ac:spMk id="2" creationId="{E237A7D0-E1D1-43CA-8FFC-FC765C5D9A93}"/>
          </ac:spMkLst>
        </pc:spChg>
        <pc:spChg chg="mod">
          <ac:chgData name="Attila Kádár" userId="bce5335c-3f60-4076-bc8c-15f1f0eb3db1" providerId="ADAL" clId="{19F089D6-F086-4F2B-8092-AA36CF5EED37}" dt="2019-12-17T15:02:34.431" v="4927" actId="20577"/>
          <ac:spMkLst>
            <pc:docMk/>
            <pc:sldMk cId="359376454" sldId="266"/>
            <ac:spMk id="3" creationId="{E262F641-545C-40B4-A9E6-E454C0A6EBC6}"/>
          </ac:spMkLst>
        </pc:spChg>
      </pc:sldChg>
      <pc:sldChg chg="addSp delSp modSp add">
        <pc:chgData name="Attila Kádár" userId="bce5335c-3f60-4076-bc8c-15f1f0eb3db1" providerId="ADAL" clId="{19F089D6-F086-4F2B-8092-AA36CF5EED37}" dt="2019-12-17T19:12:35.185" v="9221" actId="108"/>
        <pc:sldMkLst>
          <pc:docMk/>
          <pc:sldMk cId="4232473276" sldId="267"/>
        </pc:sldMkLst>
        <pc:spChg chg="add del">
          <ac:chgData name="Attila Kádár" userId="bce5335c-3f60-4076-bc8c-15f1f0eb3db1" providerId="ADAL" clId="{19F089D6-F086-4F2B-8092-AA36CF5EED37}" dt="2019-12-17T19:12:16.913" v="9219"/>
          <ac:spMkLst>
            <pc:docMk/>
            <pc:sldMk cId="4232473276" sldId="267"/>
            <ac:spMk id="2" creationId="{3FA17B90-BC8B-4E5A-8952-1DA6DDD1C047}"/>
          </ac:spMkLst>
        </pc:spChg>
        <pc:spChg chg="add del mod">
          <ac:chgData name="Attila Kádár" userId="bce5335c-3f60-4076-bc8c-15f1f0eb3db1" providerId="ADAL" clId="{19F089D6-F086-4F2B-8092-AA36CF5EED37}" dt="2019-12-17T15:21:03.159" v="4935"/>
          <ac:spMkLst>
            <pc:docMk/>
            <pc:sldMk cId="4232473276" sldId="267"/>
            <ac:spMk id="4" creationId="{C77183CF-D455-4FE1-8423-0199E0721D67}"/>
          </ac:spMkLst>
        </pc:spChg>
        <pc:spChg chg="add mod">
          <ac:chgData name="Attila Kádár" userId="bce5335c-3f60-4076-bc8c-15f1f0eb3db1" providerId="ADAL" clId="{19F089D6-F086-4F2B-8092-AA36CF5EED37}" dt="2019-12-17T15:22:33.758" v="4960" actId="1076"/>
          <ac:spMkLst>
            <pc:docMk/>
            <pc:sldMk cId="4232473276" sldId="267"/>
            <ac:spMk id="5" creationId="{B3994995-AF72-4B81-A0C9-F8430F0DADF4}"/>
          </ac:spMkLst>
        </pc:spChg>
        <pc:picChg chg="add mod">
          <ac:chgData name="Attila Kádár" userId="bce5335c-3f60-4076-bc8c-15f1f0eb3db1" providerId="ADAL" clId="{19F089D6-F086-4F2B-8092-AA36CF5EED37}" dt="2019-12-17T19:12:35.185" v="9221" actId="108"/>
          <ac:picMkLst>
            <pc:docMk/>
            <pc:sldMk cId="4232473276" sldId="267"/>
            <ac:picMk id="3" creationId="{8A0B568D-A02F-411F-B34A-0A5F8D90DEF0}"/>
          </ac:picMkLst>
        </pc:picChg>
      </pc:sldChg>
      <pc:sldChg chg="modSp add">
        <pc:chgData name="Attila Kádár" userId="bce5335c-3f60-4076-bc8c-15f1f0eb3db1" providerId="ADAL" clId="{19F089D6-F086-4F2B-8092-AA36CF5EED37}" dt="2019-12-17T15:30:26.561" v="5321" actId="20577"/>
        <pc:sldMkLst>
          <pc:docMk/>
          <pc:sldMk cId="43479471" sldId="268"/>
        </pc:sldMkLst>
        <pc:spChg chg="mod">
          <ac:chgData name="Attila Kádár" userId="bce5335c-3f60-4076-bc8c-15f1f0eb3db1" providerId="ADAL" clId="{19F089D6-F086-4F2B-8092-AA36CF5EED37}" dt="2019-12-17T15:23:25.355" v="4971" actId="20577"/>
          <ac:spMkLst>
            <pc:docMk/>
            <pc:sldMk cId="43479471" sldId="268"/>
            <ac:spMk id="2" creationId="{6EAAC4FD-016A-4917-B82E-EC4601616C5D}"/>
          </ac:spMkLst>
        </pc:spChg>
        <pc:spChg chg="mod">
          <ac:chgData name="Attila Kádár" userId="bce5335c-3f60-4076-bc8c-15f1f0eb3db1" providerId="ADAL" clId="{19F089D6-F086-4F2B-8092-AA36CF5EED37}" dt="2019-12-17T15:30:26.561" v="5321" actId="20577"/>
          <ac:spMkLst>
            <pc:docMk/>
            <pc:sldMk cId="43479471" sldId="268"/>
            <ac:spMk id="3" creationId="{DCA707F2-957E-48CF-9826-A93C75895A78}"/>
          </ac:spMkLst>
        </pc:spChg>
      </pc:sldChg>
      <pc:sldChg chg="addSp delSp modSp add mod setBg">
        <pc:chgData name="Attila Kádár" userId="bce5335c-3f60-4076-bc8c-15f1f0eb3db1" providerId="ADAL" clId="{19F089D6-F086-4F2B-8092-AA36CF5EED37}" dt="2019-12-17T15:35:28.771" v="5327" actId="26606"/>
        <pc:sldMkLst>
          <pc:docMk/>
          <pc:sldMk cId="556037137" sldId="269"/>
        </pc:sldMkLst>
        <pc:spChg chg="add del">
          <ac:chgData name="Attila Kádár" userId="bce5335c-3f60-4076-bc8c-15f1f0eb3db1" providerId="ADAL" clId="{19F089D6-F086-4F2B-8092-AA36CF5EED37}" dt="2019-12-17T15:35:28.771" v="5327" actId="26606"/>
          <ac:spMkLst>
            <pc:docMk/>
            <pc:sldMk cId="556037137" sldId="269"/>
            <ac:spMk id="12" creationId="{82A94579-01B7-454A-9C90-6EE06CC1E119}"/>
          </ac:spMkLst>
        </pc:spChg>
        <pc:spChg chg="add">
          <ac:chgData name="Attila Kádár" userId="bce5335c-3f60-4076-bc8c-15f1f0eb3db1" providerId="ADAL" clId="{19F089D6-F086-4F2B-8092-AA36CF5EED37}" dt="2019-12-17T15:35:28.771" v="5327" actId="26606"/>
          <ac:spMkLst>
            <pc:docMk/>
            <pc:sldMk cId="556037137" sldId="269"/>
            <ac:spMk id="17" creationId="{179D851C-8A22-40C2-95AB-87556CF73F46}"/>
          </ac:spMkLst>
        </pc:spChg>
        <pc:picChg chg="add mod">
          <ac:chgData name="Attila Kádár" userId="bce5335c-3f60-4076-bc8c-15f1f0eb3db1" providerId="ADAL" clId="{19F089D6-F086-4F2B-8092-AA36CF5EED37}" dt="2019-12-17T15:35:28.771" v="5327" actId="26606"/>
          <ac:picMkLst>
            <pc:docMk/>
            <pc:sldMk cId="556037137" sldId="269"/>
            <ac:picMk id="3" creationId="{1CA9124D-2164-4FAA-9B4F-00B833BEDDBB}"/>
          </ac:picMkLst>
        </pc:picChg>
        <pc:picChg chg="add mod">
          <ac:chgData name="Attila Kádár" userId="bce5335c-3f60-4076-bc8c-15f1f0eb3db1" providerId="ADAL" clId="{19F089D6-F086-4F2B-8092-AA36CF5EED37}" dt="2019-12-17T15:35:28.771" v="5327" actId="26606"/>
          <ac:picMkLst>
            <pc:docMk/>
            <pc:sldMk cId="556037137" sldId="269"/>
            <ac:picMk id="5" creationId="{2F569693-22EE-43A4-9962-B3133EC7D465}"/>
          </ac:picMkLst>
        </pc:picChg>
        <pc:picChg chg="add del">
          <ac:chgData name="Attila Kádár" userId="bce5335c-3f60-4076-bc8c-15f1f0eb3db1" providerId="ADAL" clId="{19F089D6-F086-4F2B-8092-AA36CF5EED37}" dt="2019-12-17T15:35:28.771" v="5327" actId="26606"/>
          <ac:picMkLst>
            <pc:docMk/>
            <pc:sldMk cId="556037137" sldId="269"/>
            <ac:picMk id="10" creationId="{E25531F0-2399-4F2A-824C-26C35637110B}"/>
          </ac:picMkLst>
        </pc:picChg>
        <pc:picChg chg="add">
          <ac:chgData name="Attila Kádár" userId="bce5335c-3f60-4076-bc8c-15f1f0eb3db1" providerId="ADAL" clId="{19F089D6-F086-4F2B-8092-AA36CF5EED37}" dt="2019-12-17T15:35:28.771" v="5327" actId="26606"/>
          <ac:picMkLst>
            <pc:docMk/>
            <pc:sldMk cId="556037137" sldId="269"/>
            <ac:picMk id="19" creationId="{87167C05-6114-45E2-AE3D-B77D38988FFC}"/>
          </ac:picMkLst>
        </pc:picChg>
        <pc:cxnChg chg="add">
          <ac:chgData name="Attila Kádár" userId="bce5335c-3f60-4076-bc8c-15f1f0eb3db1" providerId="ADAL" clId="{19F089D6-F086-4F2B-8092-AA36CF5EED37}" dt="2019-12-17T15:35:28.771" v="5327" actId="26606"/>
          <ac:cxnSpMkLst>
            <pc:docMk/>
            <pc:sldMk cId="556037137" sldId="269"/>
            <ac:cxnSpMk id="21" creationId="{792A6FB2-C222-4C89-B4E3-7F96367DC2A1}"/>
          </ac:cxnSpMkLst>
        </pc:cxnChg>
      </pc:sldChg>
      <pc:sldChg chg="addSp delSp modSp add mod setBg">
        <pc:chgData name="Attila Kádár" userId="bce5335c-3f60-4076-bc8c-15f1f0eb3db1" providerId="ADAL" clId="{19F089D6-F086-4F2B-8092-AA36CF5EED37}" dt="2019-12-17T19:07:59.404" v="9216"/>
        <pc:sldMkLst>
          <pc:docMk/>
          <pc:sldMk cId="631943451" sldId="270"/>
        </pc:sldMkLst>
        <pc:spChg chg="add del mod ord">
          <ac:chgData name="Attila Kádár" userId="bce5335c-3f60-4076-bc8c-15f1f0eb3db1" providerId="ADAL" clId="{19F089D6-F086-4F2B-8092-AA36CF5EED37}" dt="2019-12-17T16:17:48.162" v="5347"/>
          <ac:spMkLst>
            <pc:docMk/>
            <pc:sldMk cId="631943451" sldId="270"/>
            <ac:spMk id="4" creationId="{CC37320F-406E-4B1A-B8D9-BE7830415208}"/>
          </ac:spMkLst>
        </pc:spChg>
        <pc:spChg chg="add del mod">
          <ac:chgData name="Attila Kádár" userId="bce5335c-3f60-4076-bc8c-15f1f0eb3db1" providerId="ADAL" clId="{19F089D6-F086-4F2B-8092-AA36CF5EED37}" dt="2019-12-17T16:16:45.329" v="5339"/>
          <ac:spMkLst>
            <pc:docMk/>
            <pc:sldMk cId="631943451" sldId="270"/>
            <ac:spMk id="5" creationId="{373AF6BF-7EE7-4CC9-A522-868231BBEDBE}"/>
          </ac:spMkLst>
        </pc:spChg>
        <pc:spChg chg="add del mod">
          <ac:chgData name="Attila Kádár" userId="bce5335c-3f60-4076-bc8c-15f1f0eb3db1" providerId="ADAL" clId="{19F089D6-F086-4F2B-8092-AA36CF5EED37}" dt="2019-12-17T16:17:48.160" v="5345" actId="478"/>
          <ac:spMkLst>
            <pc:docMk/>
            <pc:sldMk cId="631943451" sldId="270"/>
            <ac:spMk id="6" creationId="{11DC44B5-FAFF-4F71-B1F4-DB6C8C9B49DC}"/>
          </ac:spMkLst>
        </pc:spChg>
        <pc:spChg chg="add mod ord">
          <ac:chgData name="Attila Kádár" userId="bce5335c-3f60-4076-bc8c-15f1f0eb3db1" providerId="ADAL" clId="{19F089D6-F086-4F2B-8092-AA36CF5EED37}" dt="2019-12-17T19:00:43.290" v="9177" actId="14100"/>
          <ac:spMkLst>
            <pc:docMk/>
            <pc:sldMk cId="631943451" sldId="270"/>
            <ac:spMk id="7" creationId="{A61D8D1C-E290-4788-9E9A-967040774733}"/>
          </ac:spMkLst>
        </pc:spChg>
        <pc:spChg chg="add mod">
          <ac:chgData name="Attila Kádár" userId="bce5335c-3f60-4076-bc8c-15f1f0eb3db1" providerId="ADAL" clId="{19F089D6-F086-4F2B-8092-AA36CF5EED37}" dt="2019-12-17T19:01:38.422" v="9183" actId="20577"/>
          <ac:spMkLst>
            <pc:docMk/>
            <pc:sldMk cId="631943451" sldId="270"/>
            <ac:spMk id="9" creationId="{F401BF1C-E50A-464C-9AFA-18FA3D2B71B5}"/>
          </ac:spMkLst>
        </pc:spChg>
        <pc:spChg chg="add del">
          <ac:chgData name="Attila Kádár" userId="bce5335c-3f60-4076-bc8c-15f1f0eb3db1" providerId="ADAL" clId="{19F089D6-F086-4F2B-8092-AA36CF5EED37}" dt="2019-12-17T16:13:12.082" v="5331" actId="26606"/>
          <ac:spMkLst>
            <pc:docMk/>
            <pc:sldMk cId="631943451" sldId="270"/>
            <ac:spMk id="10" creationId="{3D66C6E3-EBD2-40B7-8FD8-D6D2250FC482}"/>
          </ac:spMkLst>
        </pc:spChg>
        <pc:spChg chg="add mod">
          <ac:chgData name="Attila Kádár" userId="bce5335c-3f60-4076-bc8c-15f1f0eb3db1" providerId="ADAL" clId="{19F089D6-F086-4F2B-8092-AA36CF5EED37}" dt="2019-12-17T19:01:33.163" v="9181" actId="20577"/>
          <ac:spMkLst>
            <pc:docMk/>
            <pc:sldMk cId="631943451" sldId="270"/>
            <ac:spMk id="11" creationId="{293D817D-8549-4EE7-814B-2F52F08B289E}"/>
          </ac:spMkLst>
        </pc:spChg>
        <pc:spChg chg="add mod">
          <ac:chgData name="Attila Kádár" userId="bce5335c-3f60-4076-bc8c-15f1f0eb3db1" providerId="ADAL" clId="{19F089D6-F086-4F2B-8092-AA36CF5EED37}" dt="2019-12-17T19:01:57.403" v="9184"/>
          <ac:spMkLst>
            <pc:docMk/>
            <pc:sldMk cId="631943451" sldId="270"/>
            <ac:spMk id="12" creationId="{437CED0A-E707-4DA9-A120-26FC79407A08}"/>
          </ac:spMkLst>
        </pc:spChg>
        <pc:spChg chg="add mod">
          <ac:chgData name="Attila Kádár" userId="bce5335c-3f60-4076-bc8c-15f1f0eb3db1" providerId="ADAL" clId="{19F089D6-F086-4F2B-8092-AA36CF5EED37}" dt="2019-12-17T19:02:31.707" v="9189" actId="14100"/>
          <ac:spMkLst>
            <pc:docMk/>
            <pc:sldMk cId="631943451" sldId="270"/>
            <ac:spMk id="13" creationId="{414FC5EC-2F4B-4863-9C06-A48670E75621}"/>
          </ac:spMkLst>
        </pc:spChg>
        <pc:spChg chg="add del mod">
          <ac:chgData name="Attila Kádár" userId="bce5335c-3f60-4076-bc8c-15f1f0eb3db1" providerId="ADAL" clId="{19F089D6-F086-4F2B-8092-AA36CF5EED37}" dt="2019-12-17T17:04:47.474" v="5600" actId="478"/>
          <ac:spMkLst>
            <pc:docMk/>
            <pc:sldMk cId="631943451" sldId="270"/>
            <ac:spMk id="14" creationId="{197C0FD8-0DEA-436E-A266-7DD7A0F6C743}"/>
          </ac:spMkLst>
        </pc:spChg>
        <pc:spChg chg="add del">
          <ac:chgData name="Attila Kádár" userId="bce5335c-3f60-4076-bc8c-15f1f0eb3db1" providerId="ADAL" clId="{19F089D6-F086-4F2B-8092-AA36CF5EED37}" dt="2019-12-17T16:28:12.431" v="5471"/>
          <ac:spMkLst>
            <pc:docMk/>
            <pc:sldMk cId="631943451" sldId="270"/>
            <ac:spMk id="15" creationId="{28BE7CC4-E10C-4575-A339-7043C2B44D3F}"/>
          </ac:spMkLst>
        </pc:spChg>
        <pc:spChg chg="add mod">
          <ac:chgData name="Attila Kádár" userId="bce5335c-3f60-4076-bc8c-15f1f0eb3db1" providerId="ADAL" clId="{19F089D6-F086-4F2B-8092-AA36CF5EED37}" dt="2019-12-17T19:02:47.886" v="9190"/>
          <ac:spMkLst>
            <pc:docMk/>
            <pc:sldMk cId="631943451" sldId="270"/>
            <ac:spMk id="16" creationId="{9848ACE0-D04D-40FE-82A2-72938D92F4C4}"/>
          </ac:spMkLst>
        </pc:spChg>
        <pc:spChg chg="add del mod">
          <ac:chgData name="Attila Kádár" userId="bce5335c-3f60-4076-bc8c-15f1f0eb3db1" providerId="ADAL" clId="{19F089D6-F086-4F2B-8092-AA36CF5EED37}" dt="2019-12-17T17:04:48.866" v="5601" actId="478"/>
          <ac:spMkLst>
            <pc:docMk/>
            <pc:sldMk cId="631943451" sldId="270"/>
            <ac:spMk id="17" creationId="{5EA95578-7182-4181-8ABA-CC7BE1907C4E}"/>
          </ac:spMkLst>
        </pc:spChg>
        <pc:spChg chg="add mod">
          <ac:chgData name="Attila Kádár" userId="bce5335c-3f60-4076-bc8c-15f1f0eb3db1" providerId="ADAL" clId="{19F089D6-F086-4F2B-8092-AA36CF5EED37}" dt="2019-12-17T19:04:31.010" v="9202" actId="20577"/>
          <ac:spMkLst>
            <pc:docMk/>
            <pc:sldMk cId="631943451" sldId="270"/>
            <ac:spMk id="18" creationId="{C521FABD-AD33-4B2A-94D4-305A1923096E}"/>
          </ac:spMkLst>
        </pc:spChg>
        <pc:spChg chg="add mod">
          <ac:chgData name="Attila Kádár" userId="bce5335c-3f60-4076-bc8c-15f1f0eb3db1" providerId="ADAL" clId="{19F089D6-F086-4F2B-8092-AA36CF5EED37}" dt="2019-12-17T19:04:12.581" v="9199" actId="1076"/>
          <ac:spMkLst>
            <pc:docMk/>
            <pc:sldMk cId="631943451" sldId="270"/>
            <ac:spMk id="19" creationId="{C2DAD230-2221-4670-9BF8-F7CDC3E6DEE0}"/>
          </ac:spMkLst>
        </pc:spChg>
        <pc:spChg chg="add mod">
          <ac:chgData name="Attila Kádár" userId="bce5335c-3f60-4076-bc8c-15f1f0eb3db1" providerId="ADAL" clId="{19F089D6-F086-4F2B-8092-AA36CF5EED37}" dt="2019-12-17T19:03:45.043" v="9197" actId="207"/>
          <ac:spMkLst>
            <pc:docMk/>
            <pc:sldMk cId="631943451" sldId="270"/>
            <ac:spMk id="20" creationId="{091816C0-9ED3-4270-A6CF-19BCC54FFAA7}"/>
          </ac:spMkLst>
        </pc:spChg>
        <pc:spChg chg="add mod">
          <ac:chgData name="Attila Kádár" userId="bce5335c-3f60-4076-bc8c-15f1f0eb3db1" providerId="ADAL" clId="{19F089D6-F086-4F2B-8092-AA36CF5EED37}" dt="2019-12-17T19:03:09.684" v="9193" actId="14100"/>
          <ac:spMkLst>
            <pc:docMk/>
            <pc:sldMk cId="631943451" sldId="270"/>
            <ac:spMk id="21" creationId="{99D6F3DB-CF75-4257-8867-5B7204B28B01}"/>
          </ac:spMkLst>
        </pc:spChg>
        <pc:spChg chg="add mod">
          <ac:chgData name="Attila Kádár" userId="bce5335c-3f60-4076-bc8c-15f1f0eb3db1" providerId="ADAL" clId="{19F089D6-F086-4F2B-8092-AA36CF5EED37}" dt="2019-12-17T19:04:56.464" v="9204" actId="207"/>
          <ac:spMkLst>
            <pc:docMk/>
            <pc:sldMk cId="631943451" sldId="270"/>
            <ac:spMk id="22" creationId="{71DD9AC2-22E0-42AC-9718-CEF1C2D4EC4C}"/>
          </ac:spMkLst>
        </pc:spChg>
        <pc:spChg chg="add mod">
          <ac:chgData name="Attila Kádár" userId="bce5335c-3f60-4076-bc8c-15f1f0eb3db1" providerId="ADAL" clId="{19F089D6-F086-4F2B-8092-AA36CF5EED37}" dt="2019-12-17T19:05:11.336" v="9205"/>
          <ac:spMkLst>
            <pc:docMk/>
            <pc:sldMk cId="631943451" sldId="270"/>
            <ac:spMk id="23" creationId="{2D14B774-FB4F-4D28-8451-918A59012A25}"/>
          </ac:spMkLst>
        </pc:spChg>
        <pc:spChg chg="add mod">
          <ac:chgData name="Attila Kádár" userId="bce5335c-3f60-4076-bc8c-15f1f0eb3db1" providerId="ADAL" clId="{19F089D6-F086-4F2B-8092-AA36CF5EED37}" dt="2019-12-17T19:05:46.625" v="9207" actId="1076"/>
          <ac:spMkLst>
            <pc:docMk/>
            <pc:sldMk cId="631943451" sldId="270"/>
            <ac:spMk id="24" creationId="{D9C67210-7F7D-4CF4-887B-7FFE7C0349DB}"/>
          </ac:spMkLst>
        </pc:spChg>
        <pc:spChg chg="add mod">
          <ac:chgData name="Attila Kádár" userId="bce5335c-3f60-4076-bc8c-15f1f0eb3db1" providerId="ADAL" clId="{19F089D6-F086-4F2B-8092-AA36CF5EED37}" dt="2019-12-17T19:06:07.317" v="9209" actId="1076"/>
          <ac:spMkLst>
            <pc:docMk/>
            <pc:sldMk cId="631943451" sldId="270"/>
            <ac:spMk id="25" creationId="{64736933-A863-4B10-8760-AD57D4720816}"/>
          </ac:spMkLst>
        </pc:spChg>
        <pc:spChg chg="add mod">
          <ac:chgData name="Attila Kádár" userId="bce5335c-3f60-4076-bc8c-15f1f0eb3db1" providerId="ADAL" clId="{19F089D6-F086-4F2B-8092-AA36CF5EED37}" dt="2019-12-17T19:06:10.898" v="9210" actId="1076"/>
          <ac:spMkLst>
            <pc:docMk/>
            <pc:sldMk cId="631943451" sldId="270"/>
            <ac:spMk id="26" creationId="{8E5B5A57-F7D4-4A55-8E51-CE3A9E527846}"/>
          </ac:spMkLst>
        </pc:spChg>
        <pc:spChg chg="add del mod">
          <ac:chgData name="Attila Kádár" userId="bce5335c-3f60-4076-bc8c-15f1f0eb3db1" providerId="ADAL" clId="{19F089D6-F086-4F2B-8092-AA36CF5EED37}" dt="2019-12-17T17:04:50.226" v="5602" actId="478"/>
          <ac:spMkLst>
            <pc:docMk/>
            <pc:sldMk cId="631943451" sldId="270"/>
            <ac:spMk id="27" creationId="{8DEC5902-EBD7-487D-BFA5-BCB4F8EFA514}"/>
          </ac:spMkLst>
        </pc:spChg>
        <pc:spChg chg="add mod">
          <ac:chgData name="Attila Kádár" userId="bce5335c-3f60-4076-bc8c-15f1f0eb3db1" providerId="ADAL" clId="{19F089D6-F086-4F2B-8092-AA36CF5EED37}" dt="2019-12-17T19:07:03.563" v="9212"/>
          <ac:spMkLst>
            <pc:docMk/>
            <pc:sldMk cId="631943451" sldId="270"/>
            <ac:spMk id="28" creationId="{3A534E45-D643-4A54-9C48-BF077C923CB0}"/>
          </ac:spMkLst>
        </pc:spChg>
        <pc:spChg chg="add mod">
          <ac:chgData name="Attila Kádár" userId="bce5335c-3f60-4076-bc8c-15f1f0eb3db1" providerId="ADAL" clId="{19F089D6-F086-4F2B-8092-AA36CF5EED37}" dt="2019-12-17T19:07:19.052" v="9213"/>
          <ac:spMkLst>
            <pc:docMk/>
            <pc:sldMk cId="631943451" sldId="270"/>
            <ac:spMk id="29" creationId="{4D54EB47-58B8-4C49-9822-2F672F3C7D62}"/>
          </ac:spMkLst>
        </pc:spChg>
        <pc:spChg chg="add mod">
          <ac:chgData name="Attila Kádár" userId="bce5335c-3f60-4076-bc8c-15f1f0eb3db1" providerId="ADAL" clId="{19F089D6-F086-4F2B-8092-AA36CF5EED37}" dt="2019-12-17T19:07:31.040" v="9214"/>
          <ac:spMkLst>
            <pc:docMk/>
            <pc:sldMk cId="631943451" sldId="270"/>
            <ac:spMk id="30" creationId="{77B2BA0C-0E1F-4D81-9E81-919977EF3507}"/>
          </ac:spMkLst>
        </pc:spChg>
        <pc:spChg chg="add mod">
          <ac:chgData name="Attila Kádár" userId="bce5335c-3f60-4076-bc8c-15f1f0eb3db1" providerId="ADAL" clId="{19F089D6-F086-4F2B-8092-AA36CF5EED37}" dt="2019-12-17T19:07:46.559" v="9215"/>
          <ac:spMkLst>
            <pc:docMk/>
            <pc:sldMk cId="631943451" sldId="270"/>
            <ac:spMk id="31" creationId="{39E0C533-1BD0-4498-BFC1-799ABC63B291}"/>
          </ac:spMkLst>
        </pc:spChg>
        <pc:spChg chg="add mod">
          <ac:chgData name="Attila Kádár" userId="bce5335c-3f60-4076-bc8c-15f1f0eb3db1" providerId="ADAL" clId="{19F089D6-F086-4F2B-8092-AA36CF5EED37}" dt="2019-12-17T19:07:59.404" v="9216"/>
          <ac:spMkLst>
            <pc:docMk/>
            <pc:sldMk cId="631943451" sldId="270"/>
            <ac:spMk id="32" creationId="{B6474A22-8DDC-44C9-9A03-78E45D91CB65}"/>
          </ac:spMkLst>
        </pc:spChg>
        <pc:picChg chg="add del mod">
          <ac:chgData name="Attila Kádár" userId="bce5335c-3f60-4076-bc8c-15f1f0eb3db1" providerId="ADAL" clId="{19F089D6-F086-4F2B-8092-AA36CF5EED37}" dt="2019-12-17T17:02:34.898" v="5568" actId="478"/>
          <ac:picMkLst>
            <pc:docMk/>
            <pc:sldMk cId="631943451" sldId="270"/>
            <ac:picMk id="3" creationId="{109AF601-4489-4A3D-B061-C1138B6378A6}"/>
          </ac:picMkLst>
        </pc:picChg>
        <pc:picChg chg="add mod ord">
          <ac:chgData name="Attila Kádár" userId="bce5335c-3f60-4076-bc8c-15f1f0eb3db1" providerId="ADAL" clId="{19F089D6-F086-4F2B-8092-AA36CF5EED37}" dt="2019-12-17T17:04:04.822" v="5595" actId="14100"/>
          <ac:picMkLst>
            <pc:docMk/>
            <pc:sldMk cId="631943451" sldId="270"/>
            <ac:picMk id="4" creationId="{75A3E757-05FC-4E47-AD26-536A7DFB498E}"/>
          </ac:picMkLst>
        </pc:picChg>
        <pc:picChg chg="add del">
          <ac:chgData name="Attila Kádár" userId="bce5335c-3f60-4076-bc8c-15f1f0eb3db1" providerId="ADAL" clId="{19F089D6-F086-4F2B-8092-AA36CF5EED37}" dt="2019-12-17T16:13:12.082" v="5331" actId="26606"/>
          <ac:picMkLst>
            <pc:docMk/>
            <pc:sldMk cId="631943451" sldId="270"/>
            <ac:picMk id="8" creationId="{6D651BB0-1DFD-4941-83DD-704006F6B139}"/>
          </ac:picMkLst>
        </pc:picChg>
      </pc:sldChg>
      <pc:sldChg chg="modSp add">
        <pc:chgData name="Attila Kádár" userId="bce5335c-3f60-4076-bc8c-15f1f0eb3db1" providerId="ADAL" clId="{19F089D6-F086-4F2B-8092-AA36CF5EED37}" dt="2019-12-17T17:13:27.996" v="5963" actId="20577"/>
        <pc:sldMkLst>
          <pc:docMk/>
          <pc:sldMk cId="1779046745" sldId="271"/>
        </pc:sldMkLst>
        <pc:spChg chg="mod">
          <ac:chgData name="Attila Kádár" userId="bce5335c-3f60-4076-bc8c-15f1f0eb3db1" providerId="ADAL" clId="{19F089D6-F086-4F2B-8092-AA36CF5EED37}" dt="2019-12-17T17:07:57.090" v="5689" actId="20577"/>
          <ac:spMkLst>
            <pc:docMk/>
            <pc:sldMk cId="1779046745" sldId="271"/>
            <ac:spMk id="2" creationId="{E8E12675-2A16-4036-919A-CF8800B03B91}"/>
          </ac:spMkLst>
        </pc:spChg>
        <pc:spChg chg="mod">
          <ac:chgData name="Attila Kádár" userId="bce5335c-3f60-4076-bc8c-15f1f0eb3db1" providerId="ADAL" clId="{19F089D6-F086-4F2B-8092-AA36CF5EED37}" dt="2019-12-17T17:13:27.996" v="5963" actId="20577"/>
          <ac:spMkLst>
            <pc:docMk/>
            <pc:sldMk cId="1779046745" sldId="271"/>
            <ac:spMk id="3" creationId="{CAA0967D-5193-4A0A-B3BD-4A90662BEE47}"/>
          </ac:spMkLst>
        </pc:spChg>
      </pc:sldChg>
      <pc:sldChg chg="add del">
        <pc:chgData name="Attila Kádár" userId="bce5335c-3f60-4076-bc8c-15f1f0eb3db1" providerId="ADAL" clId="{19F089D6-F086-4F2B-8092-AA36CF5EED37}" dt="2019-12-17T17:06:03.978" v="5614" actId="2696"/>
        <pc:sldMkLst>
          <pc:docMk/>
          <pc:sldMk cId="3340729556" sldId="271"/>
        </pc:sldMkLst>
      </pc:sldChg>
      <pc:sldChg chg="addSp modSp add mod setBg">
        <pc:chgData name="Attila Kádár" userId="bce5335c-3f60-4076-bc8c-15f1f0eb3db1" providerId="ADAL" clId="{19F089D6-F086-4F2B-8092-AA36CF5EED37}" dt="2019-12-17T17:16:37.488" v="5966" actId="26606"/>
        <pc:sldMkLst>
          <pc:docMk/>
          <pc:sldMk cId="3185459947" sldId="272"/>
        </pc:sldMkLst>
        <pc:spChg chg="add">
          <ac:chgData name="Attila Kádár" userId="bce5335c-3f60-4076-bc8c-15f1f0eb3db1" providerId="ADAL" clId="{19F089D6-F086-4F2B-8092-AA36CF5EED37}" dt="2019-12-17T17:16:37.488" v="5966" actId="26606"/>
          <ac:spMkLst>
            <pc:docMk/>
            <pc:sldMk cId="3185459947" sldId="272"/>
            <ac:spMk id="10" creationId="{3D66C6E3-EBD2-40B7-8FD8-D6D2250FC482}"/>
          </ac:spMkLst>
        </pc:spChg>
        <pc:picChg chg="add mod">
          <ac:chgData name="Attila Kádár" userId="bce5335c-3f60-4076-bc8c-15f1f0eb3db1" providerId="ADAL" clId="{19F089D6-F086-4F2B-8092-AA36CF5EED37}" dt="2019-12-17T17:16:37.488" v="5966" actId="26606"/>
          <ac:picMkLst>
            <pc:docMk/>
            <pc:sldMk cId="3185459947" sldId="272"/>
            <ac:picMk id="3" creationId="{D99E976A-FDC8-4F7F-8F79-9A6A85477104}"/>
          </ac:picMkLst>
        </pc:picChg>
        <pc:picChg chg="add">
          <ac:chgData name="Attila Kádár" userId="bce5335c-3f60-4076-bc8c-15f1f0eb3db1" providerId="ADAL" clId="{19F089D6-F086-4F2B-8092-AA36CF5EED37}" dt="2019-12-17T17:16:37.488" v="5966" actId="26606"/>
          <ac:picMkLst>
            <pc:docMk/>
            <pc:sldMk cId="3185459947" sldId="272"/>
            <ac:picMk id="8" creationId="{6D651BB0-1DFD-4941-83DD-704006F6B139}"/>
          </ac:picMkLst>
        </pc:picChg>
      </pc:sldChg>
      <pc:sldChg chg="add del">
        <pc:chgData name="Attila Kádár" userId="bce5335c-3f60-4076-bc8c-15f1f0eb3db1" providerId="ADAL" clId="{19F089D6-F086-4F2B-8092-AA36CF5EED37}" dt="2019-12-17T17:17:03.541" v="5968" actId="2696"/>
        <pc:sldMkLst>
          <pc:docMk/>
          <pc:sldMk cId="1558879390" sldId="273"/>
        </pc:sldMkLst>
      </pc:sldChg>
      <pc:sldChg chg="modSp add">
        <pc:chgData name="Attila Kádár" userId="bce5335c-3f60-4076-bc8c-15f1f0eb3db1" providerId="ADAL" clId="{19F089D6-F086-4F2B-8092-AA36CF5EED37}" dt="2019-12-17T17:30:04.010" v="6785" actId="20577"/>
        <pc:sldMkLst>
          <pc:docMk/>
          <pc:sldMk cId="1720917999" sldId="273"/>
        </pc:sldMkLst>
        <pc:spChg chg="mod">
          <ac:chgData name="Attila Kádár" userId="bce5335c-3f60-4076-bc8c-15f1f0eb3db1" providerId="ADAL" clId="{19F089D6-F086-4F2B-8092-AA36CF5EED37}" dt="2019-12-17T17:17:15.376" v="5979" actId="20577"/>
          <ac:spMkLst>
            <pc:docMk/>
            <pc:sldMk cId="1720917999" sldId="273"/>
            <ac:spMk id="2" creationId="{491ECE23-EAFF-49CC-92C1-29ADA20C53C7}"/>
          </ac:spMkLst>
        </pc:spChg>
        <pc:spChg chg="mod">
          <ac:chgData name="Attila Kádár" userId="bce5335c-3f60-4076-bc8c-15f1f0eb3db1" providerId="ADAL" clId="{19F089D6-F086-4F2B-8092-AA36CF5EED37}" dt="2019-12-17T17:30:04.010" v="6785" actId="20577"/>
          <ac:spMkLst>
            <pc:docMk/>
            <pc:sldMk cId="1720917999" sldId="273"/>
            <ac:spMk id="3" creationId="{D13365FF-4D6C-454C-93AC-E9ADAAAA10E8}"/>
          </ac:spMkLst>
        </pc:spChg>
      </pc:sldChg>
      <pc:sldChg chg="addSp delSp modSp add mod setBg">
        <pc:chgData name="Attila Kádár" userId="bce5335c-3f60-4076-bc8c-15f1f0eb3db1" providerId="ADAL" clId="{19F089D6-F086-4F2B-8092-AA36CF5EED37}" dt="2019-12-17T17:35:45.879" v="6805" actId="1076"/>
        <pc:sldMkLst>
          <pc:docMk/>
          <pc:sldMk cId="643838070" sldId="274"/>
        </pc:sldMkLst>
        <pc:spChg chg="del">
          <ac:chgData name="Attila Kádár" userId="bce5335c-3f60-4076-bc8c-15f1f0eb3db1" providerId="ADAL" clId="{19F089D6-F086-4F2B-8092-AA36CF5EED37}" dt="2019-12-17T17:30:23.853" v="6787" actId="478"/>
          <ac:spMkLst>
            <pc:docMk/>
            <pc:sldMk cId="643838070" sldId="274"/>
            <ac:spMk id="2" creationId="{F252C093-0432-4F63-85B8-C4BE20E98E7E}"/>
          </ac:spMkLst>
        </pc:spChg>
        <pc:spChg chg="del">
          <ac:chgData name="Attila Kádár" userId="bce5335c-3f60-4076-bc8c-15f1f0eb3db1" providerId="ADAL" clId="{19F089D6-F086-4F2B-8092-AA36CF5EED37}" dt="2019-12-17T17:30:25.085" v="6788" actId="478"/>
          <ac:spMkLst>
            <pc:docMk/>
            <pc:sldMk cId="643838070" sldId="274"/>
            <ac:spMk id="3" creationId="{B0C9DED4-3443-4679-9B6A-2118FC1457E1}"/>
          </ac:spMkLst>
        </pc:spChg>
        <pc:spChg chg="add">
          <ac:chgData name="Attila Kádár" userId="bce5335c-3f60-4076-bc8c-15f1f0eb3db1" providerId="ADAL" clId="{19F089D6-F086-4F2B-8092-AA36CF5EED37}" dt="2019-12-17T17:35:15.084" v="6798" actId="26606"/>
          <ac:spMkLst>
            <pc:docMk/>
            <pc:sldMk cId="643838070" sldId="274"/>
            <ac:spMk id="16" creationId="{417CDA24-35F8-4540-8C52-3096D6D94949}"/>
          </ac:spMkLst>
        </pc:spChg>
        <pc:spChg chg="add">
          <ac:chgData name="Attila Kádár" userId="bce5335c-3f60-4076-bc8c-15f1f0eb3db1" providerId="ADAL" clId="{19F089D6-F086-4F2B-8092-AA36CF5EED37}" dt="2019-12-17T17:35:15.084" v="6798" actId="26606"/>
          <ac:spMkLst>
            <pc:docMk/>
            <pc:sldMk cId="643838070" sldId="274"/>
            <ac:spMk id="18" creationId="{8658BFE0-4E65-4174-9C75-687C94E88273}"/>
          </ac:spMkLst>
        </pc:spChg>
        <pc:spChg chg="add">
          <ac:chgData name="Attila Kádár" userId="bce5335c-3f60-4076-bc8c-15f1f0eb3db1" providerId="ADAL" clId="{19F089D6-F086-4F2B-8092-AA36CF5EED37}" dt="2019-12-17T17:35:15.084" v="6798" actId="26606"/>
          <ac:spMkLst>
            <pc:docMk/>
            <pc:sldMk cId="643838070" sldId="274"/>
            <ac:spMk id="20" creationId="{FA75DFED-A0C1-4A83-BE1D-0271C1826EF6}"/>
          </ac:spMkLst>
        </pc:spChg>
        <pc:picChg chg="add mod">
          <ac:chgData name="Attila Kádár" userId="bce5335c-3f60-4076-bc8c-15f1f0eb3db1" providerId="ADAL" clId="{19F089D6-F086-4F2B-8092-AA36CF5EED37}" dt="2019-12-17T17:35:15.084" v="6798" actId="26606"/>
          <ac:picMkLst>
            <pc:docMk/>
            <pc:sldMk cId="643838070" sldId="274"/>
            <ac:picMk id="5" creationId="{EC369C1A-E9AF-47BB-B1D9-42540CCADE63}"/>
          </ac:picMkLst>
        </pc:picChg>
        <pc:picChg chg="add mod">
          <ac:chgData name="Attila Kádár" userId="bce5335c-3f60-4076-bc8c-15f1f0eb3db1" providerId="ADAL" clId="{19F089D6-F086-4F2B-8092-AA36CF5EED37}" dt="2019-12-17T17:35:45.879" v="6805" actId="1076"/>
          <ac:picMkLst>
            <pc:docMk/>
            <pc:sldMk cId="643838070" sldId="274"/>
            <ac:picMk id="7" creationId="{EA90D1F4-208C-4388-A89E-9F8A499A58D5}"/>
          </ac:picMkLst>
        </pc:picChg>
        <pc:picChg chg="add mod">
          <ac:chgData name="Attila Kádár" userId="bce5335c-3f60-4076-bc8c-15f1f0eb3db1" providerId="ADAL" clId="{19F089D6-F086-4F2B-8092-AA36CF5EED37}" dt="2019-12-17T17:35:33.145" v="6802" actId="1076"/>
          <ac:picMkLst>
            <pc:docMk/>
            <pc:sldMk cId="643838070" sldId="274"/>
            <ac:picMk id="9" creationId="{83040BE7-D9FB-4BAC-9E00-95A3CD809EA3}"/>
          </ac:picMkLst>
        </pc:picChg>
        <pc:picChg chg="add mod ord">
          <ac:chgData name="Attila Kádár" userId="bce5335c-3f60-4076-bc8c-15f1f0eb3db1" providerId="ADAL" clId="{19F089D6-F086-4F2B-8092-AA36CF5EED37}" dt="2019-12-17T17:35:39.762" v="6804" actId="1076"/>
          <ac:picMkLst>
            <pc:docMk/>
            <pc:sldMk cId="643838070" sldId="274"/>
            <ac:picMk id="11" creationId="{12FE3F31-CBC9-46A7-93A8-77E6840DEFD8}"/>
          </ac:picMkLst>
        </pc:picChg>
      </pc:sldChg>
      <pc:sldChg chg="modSp add">
        <pc:chgData name="Attila Kádár" userId="bce5335c-3f60-4076-bc8c-15f1f0eb3db1" providerId="ADAL" clId="{19F089D6-F086-4F2B-8092-AA36CF5EED37}" dt="2019-12-17T17:44:33.721" v="7219" actId="20577"/>
        <pc:sldMkLst>
          <pc:docMk/>
          <pc:sldMk cId="870231461" sldId="275"/>
        </pc:sldMkLst>
        <pc:spChg chg="mod">
          <ac:chgData name="Attila Kádár" userId="bce5335c-3f60-4076-bc8c-15f1f0eb3db1" providerId="ADAL" clId="{19F089D6-F086-4F2B-8092-AA36CF5EED37}" dt="2019-12-17T17:42:30.728" v="7156" actId="20577"/>
          <ac:spMkLst>
            <pc:docMk/>
            <pc:sldMk cId="870231461" sldId="275"/>
            <ac:spMk id="2" creationId="{1BE5130C-10E1-4376-A23E-8FD7D401FE38}"/>
          </ac:spMkLst>
        </pc:spChg>
        <pc:spChg chg="mod">
          <ac:chgData name="Attila Kádár" userId="bce5335c-3f60-4076-bc8c-15f1f0eb3db1" providerId="ADAL" clId="{19F089D6-F086-4F2B-8092-AA36CF5EED37}" dt="2019-12-17T17:44:33.721" v="7219" actId="20577"/>
          <ac:spMkLst>
            <pc:docMk/>
            <pc:sldMk cId="870231461" sldId="275"/>
            <ac:spMk id="3" creationId="{82F01F6F-56F4-464C-A15F-966DB13C83EB}"/>
          </ac:spMkLst>
        </pc:spChg>
      </pc:sldChg>
      <pc:sldChg chg="addSp delSp modSp add mod setBg">
        <pc:chgData name="Attila Kádár" userId="bce5335c-3f60-4076-bc8c-15f1f0eb3db1" providerId="ADAL" clId="{19F089D6-F086-4F2B-8092-AA36CF5EED37}" dt="2019-12-17T17:47:40.658" v="7360" actId="20577"/>
        <pc:sldMkLst>
          <pc:docMk/>
          <pc:sldMk cId="1964796644" sldId="276"/>
        </pc:sldMkLst>
        <pc:spChg chg="mod">
          <ac:chgData name="Attila Kádár" userId="bce5335c-3f60-4076-bc8c-15f1f0eb3db1" providerId="ADAL" clId="{19F089D6-F086-4F2B-8092-AA36CF5EED37}" dt="2019-12-17T17:46:35.151" v="7256" actId="26606"/>
          <ac:spMkLst>
            <pc:docMk/>
            <pc:sldMk cId="1964796644" sldId="276"/>
            <ac:spMk id="2" creationId="{15A43CF2-C9FC-47D5-A1A0-3CD640DCFA88}"/>
          </ac:spMkLst>
        </pc:spChg>
        <pc:spChg chg="del">
          <ac:chgData name="Attila Kádár" userId="bce5335c-3f60-4076-bc8c-15f1f0eb3db1" providerId="ADAL" clId="{19F089D6-F086-4F2B-8092-AA36CF5EED37}" dt="2019-12-17T17:46:16.839" v="7251" actId="931"/>
          <ac:spMkLst>
            <pc:docMk/>
            <pc:sldMk cId="1964796644" sldId="276"/>
            <ac:spMk id="3" creationId="{2667D615-24BE-44F8-8286-6B83C8E6AAD3}"/>
          </ac:spMkLst>
        </pc:spChg>
        <pc:spChg chg="add mod">
          <ac:chgData name="Attila Kádár" userId="bce5335c-3f60-4076-bc8c-15f1f0eb3db1" providerId="ADAL" clId="{19F089D6-F086-4F2B-8092-AA36CF5EED37}" dt="2019-12-17T17:47:40.658" v="7360" actId="20577"/>
          <ac:spMkLst>
            <pc:docMk/>
            <pc:sldMk cId="1964796644" sldId="276"/>
            <ac:spMk id="11" creationId="{6EA40336-0650-4EFD-8CED-EC1D6EC4484F}"/>
          </ac:spMkLst>
        </pc:spChg>
        <pc:spChg chg="add">
          <ac:chgData name="Attila Kádár" userId="bce5335c-3f60-4076-bc8c-15f1f0eb3db1" providerId="ADAL" clId="{19F089D6-F086-4F2B-8092-AA36CF5EED37}" dt="2019-12-17T17:46:35.151" v="7256" actId="26606"/>
          <ac:spMkLst>
            <pc:docMk/>
            <pc:sldMk cId="1964796644" sldId="276"/>
            <ac:spMk id="14" creationId="{A3D1FEF8-5149-4AC1-8D77-B256637FB797}"/>
          </ac:spMkLst>
        </pc:spChg>
        <pc:picChg chg="add mod">
          <ac:chgData name="Attila Kádár" userId="bce5335c-3f60-4076-bc8c-15f1f0eb3db1" providerId="ADAL" clId="{19F089D6-F086-4F2B-8092-AA36CF5EED37}" dt="2019-12-17T17:46:35.151" v="7256" actId="26606"/>
          <ac:picMkLst>
            <pc:docMk/>
            <pc:sldMk cId="1964796644" sldId="276"/>
            <ac:picMk id="5" creationId="{ADE9143D-0024-48B8-BED9-2E9AF68D9716}"/>
          </ac:picMkLst>
        </pc:picChg>
        <pc:picChg chg="add mod">
          <ac:chgData name="Attila Kádár" userId="bce5335c-3f60-4076-bc8c-15f1f0eb3db1" providerId="ADAL" clId="{19F089D6-F086-4F2B-8092-AA36CF5EED37}" dt="2019-12-17T17:46:35.151" v="7256" actId="26606"/>
          <ac:picMkLst>
            <pc:docMk/>
            <pc:sldMk cId="1964796644" sldId="276"/>
            <ac:picMk id="7" creationId="{2C709DD3-A425-44DD-8DCE-6D2F6631AEBB}"/>
          </ac:picMkLst>
        </pc:picChg>
      </pc:sldChg>
      <pc:sldChg chg="addSp delSp modSp add mod setBg">
        <pc:chgData name="Attila Kádár" userId="bce5335c-3f60-4076-bc8c-15f1f0eb3db1" providerId="ADAL" clId="{19F089D6-F086-4F2B-8092-AA36CF5EED37}" dt="2019-12-17T18:03:49.099" v="7995" actId="20577"/>
        <pc:sldMkLst>
          <pc:docMk/>
          <pc:sldMk cId="3178941821" sldId="277"/>
        </pc:sldMkLst>
        <pc:spChg chg="mod">
          <ac:chgData name="Attila Kádár" userId="bce5335c-3f60-4076-bc8c-15f1f0eb3db1" providerId="ADAL" clId="{19F089D6-F086-4F2B-8092-AA36CF5EED37}" dt="2019-12-17T18:02:53.821" v="7902" actId="26606"/>
          <ac:spMkLst>
            <pc:docMk/>
            <pc:sldMk cId="3178941821" sldId="277"/>
            <ac:spMk id="2" creationId="{6C803491-7E9E-4B74-A1D7-4EA4A9D5BCC2}"/>
          </ac:spMkLst>
        </pc:spChg>
        <pc:spChg chg="mod ord">
          <ac:chgData name="Attila Kádár" userId="bce5335c-3f60-4076-bc8c-15f1f0eb3db1" providerId="ADAL" clId="{19F089D6-F086-4F2B-8092-AA36CF5EED37}" dt="2019-12-17T18:03:49.099" v="7995" actId="20577"/>
          <ac:spMkLst>
            <pc:docMk/>
            <pc:sldMk cId="3178941821" sldId="277"/>
            <ac:spMk id="3" creationId="{F1AE6D54-485F-4772-97E1-83B978DE3131}"/>
          </ac:spMkLst>
        </pc:spChg>
        <pc:spChg chg="add del">
          <ac:chgData name="Attila Kádár" userId="bce5335c-3f60-4076-bc8c-15f1f0eb3db1" providerId="ADAL" clId="{19F089D6-F086-4F2B-8092-AA36CF5EED37}" dt="2019-12-17T18:02:53.821" v="7902" actId="26606"/>
          <ac:spMkLst>
            <pc:docMk/>
            <pc:sldMk cId="3178941821" sldId="277"/>
            <ac:spMk id="10" creationId="{C2E4E997-8672-4FFD-B8EC-9932A8E4714B}"/>
          </ac:spMkLst>
        </pc:spChg>
        <pc:spChg chg="add">
          <ac:chgData name="Attila Kádár" userId="bce5335c-3f60-4076-bc8c-15f1f0eb3db1" providerId="ADAL" clId="{19F089D6-F086-4F2B-8092-AA36CF5EED37}" dt="2019-12-17T18:02:53.821" v="7902" actId="26606"/>
          <ac:spMkLst>
            <pc:docMk/>
            <pc:sldMk cId="3178941821" sldId="277"/>
            <ac:spMk id="46" creationId="{A3D1FEF8-5149-4AC1-8D77-B256637FB797}"/>
          </ac:spMkLst>
        </pc:spChg>
        <pc:grpChg chg="add del">
          <ac:chgData name="Attila Kádár" userId="bce5335c-3f60-4076-bc8c-15f1f0eb3db1" providerId="ADAL" clId="{19F089D6-F086-4F2B-8092-AA36CF5EED37}" dt="2019-12-17T18:02:53.821" v="7902" actId="26606"/>
          <ac:grpSpMkLst>
            <pc:docMk/>
            <pc:sldMk cId="3178941821" sldId="277"/>
            <ac:grpSpMk id="14" creationId="{453E4DEE-E996-40F8-8635-0FF43D7348F9}"/>
          </ac:grpSpMkLst>
        </pc:grpChg>
        <pc:picChg chg="add mod">
          <ac:chgData name="Attila Kádár" userId="bce5335c-3f60-4076-bc8c-15f1f0eb3db1" providerId="ADAL" clId="{19F089D6-F086-4F2B-8092-AA36CF5EED37}" dt="2019-12-17T18:02:53.821" v="7902" actId="26606"/>
          <ac:picMkLst>
            <pc:docMk/>
            <pc:sldMk cId="3178941821" sldId="277"/>
            <ac:picMk id="5" creationId="{758DF9E6-6474-452F-9B12-2B06621E49AF}"/>
          </ac:picMkLst>
        </pc:picChg>
        <pc:picChg chg="add mod">
          <ac:chgData name="Attila Kádár" userId="bce5335c-3f60-4076-bc8c-15f1f0eb3db1" providerId="ADAL" clId="{19F089D6-F086-4F2B-8092-AA36CF5EED37}" dt="2019-12-17T18:02:53.821" v="7902" actId="26606"/>
          <ac:picMkLst>
            <pc:docMk/>
            <pc:sldMk cId="3178941821" sldId="277"/>
            <ac:picMk id="7" creationId="{A9AD43F3-7815-4833-8ACE-62EBD002EBBF}"/>
          </ac:picMkLst>
        </pc:picChg>
        <pc:picChg chg="add del">
          <ac:chgData name="Attila Kádár" userId="bce5335c-3f60-4076-bc8c-15f1f0eb3db1" providerId="ADAL" clId="{19F089D6-F086-4F2B-8092-AA36CF5EED37}" dt="2019-12-17T18:02:53.821" v="7902" actId="26606"/>
          <ac:picMkLst>
            <pc:docMk/>
            <pc:sldMk cId="3178941821" sldId="277"/>
            <ac:picMk id="12" creationId="{FE6BA9E6-1D9E-4D30-B528-D49FA1342E4E}"/>
          </ac:picMkLst>
        </pc:picChg>
      </pc:sldChg>
      <pc:sldChg chg="addSp modSp add">
        <pc:chgData name="Attila Kádár" userId="bce5335c-3f60-4076-bc8c-15f1f0eb3db1" providerId="ADAL" clId="{19F089D6-F086-4F2B-8092-AA36CF5EED37}" dt="2019-12-17T18:31:59.456" v="8284" actId="1076"/>
        <pc:sldMkLst>
          <pc:docMk/>
          <pc:sldMk cId="3579772253" sldId="278"/>
        </pc:sldMkLst>
        <pc:spChg chg="mod">
          <ac:chgData name="Attila Kádár" userId="bce5335c-3f60-4076-bc8c-15f1f0eb3db1" providerId="ADAL" clId="{19F089D6-F086-4F2B-8092-AA36CF5EED37}" dt="2019-12-17T18:04:25.310" v="8007" actId="20577"/>
          <ac:spMkLst>
            <pc:docMk/>
            <pc:sldMk cId="3579772253" sldId="278"/>
            <ac:spMk id="2" creationId="{D4B9F3B3-C3D3-48B6-B833-F16F0F93AF2C}"/>
          </ac:spMkLst>
        </pc:spChg>
        <pc:spChg chg="mod">
          <ac:chgData name="Attila Kádár" userId="bce5335c-3f60-4076-bc8c-15f1f0eb3db1" providerId="ADAL" clId="{19F089D6-F086-4F2B-8092-AA36CF5EED37}" dt="2019-12-17T18:30:52.410" v="8279"/>
          <ac:spMkLst>
            <pc:docMk/>
            <pc:sldMk cId="3579772253" sldId="278"/>
            <ac:spMk id="3" creationId="{8C24828B-B27C-4F16-8F96-3381647DED3F}"/>
          </ac:spMkLst>
        </pc:spChg>
        <pc:picChg chg="add mod">
          <ac:chgData name="Attila Kádár" userId="bce5335c-3f60-4076-bc8c-15f1f0eb3db1" providerId="ADAL" clId="{19F089D6-F086-4F2B-8092-AA36CF5EED37}" dt="2019-12-17T18:31:59.456" v="8284" actId="1076"/>
          <ac:picMkLst>
            <pc:docMk/>
            <pc:sldMk cId="3579772253" sldId="278"/>
            <ac:picMk id="5" creationId="{7BBE11D0-7A54-4017-B5CC-4FF78636F1E0}"/>
          </ac:picMkLst>
        </pc:picChg>
      </pc:sldChg>
      <pc:sldChg chg="addSp modSp add mod setBg">
        <pc:chgData name="Attila Kádár" userId="bce5335c-3f60-4076-bc8c-15f1f0eb3db1" providerId="ADAL" clId="{19F089D6-F086-4F2B-8092-AA36CF5EED37}" dt="2019-12-17T18:50:01.983" v="8697" actId="1076"/>
        <pc:sldMkLst>
          <pc:docMk/>
          <pc:sldMk cId="3255503268" sldId="279"/>
        </pc:sldMkLst>
        <pc:spChg chg="mod">
          <ac:chgData name="Attila Kádár" userId="bce5335c-3f60-4076-bc8c-15f1f0eb3db1" providerId="ADAL" clId="{19F089D6-F086-4F2B-8092-AA36CF5EED37}" dt="2019-12-17T18:41:41.499" v="8502" actId="26606"/>
          <ac:spMkLst>
            <pc:docMk/>
            <pc:sldMk cId="3255503268" sldId="279"/>
            <ac:spMk id="2" creationId="{3729F462-D69A-4368-ADA4-8065C94C3CB6}"/>
          </ac:spMkLst>
        </pc:spChg>
        <pc:spChg chg="mod">
          <ac:chgData name="Attila Kádár" userId="bce5335c-3f60-4076-bc8c-15f1f0eb3db1" providerId="ADAL" clId="{19F089D6-F086-4F2B-8092-AA36CF5EED37}" dt="2019-12-17T18:41:41.499" v="8502" actId="26606"/>
          <ac:spMkLst>
            <pc:docMk/>
            <pc:sldMk cId="3255503268" sldId="279"/>
            <ac:spMk id="3" creationId="{7E63B330-7CD2-448D-B826-BEA1009C1C47}"/>
          </ac:spMkLst>
        </pc:spChg>
        <pc:spChg chg="add">
          <ac:chgData name="Attila Kádár" userId="bce5335c-3f60-4076-bc8c-15f1f0eb3db1" providerId="ADAL" clId="{19F089D6-F086-4F2B-8092-AA36CF5EED37}" dt="2019-12-17T18:41:41.499" v="8502" actId="26606"/>
          <ac:spMkLst>
            <pc:docMk/>
            <pc:sldMk cId="3255503268" sldId="279"/>
            <ac:spMk id="10" creationId="{C2E4E997-8672-4FFD-B8EC-9932A8E4714B}"/>
          </ac:spMkLst>
        </pc:spChg>
        <pc:grpChg chg="add">
          <ac:chgData name="Attila Kádár" userId="bce5335c-3f60-4076-bc8c-15f1f0eb3db1" providerId="ADAL" clId="{19F089D6-F086-4F2B-8092-AA36CF5EED37}" dt="2019-12-17T18:41:41.499" v="8502" actId="26606"/>
          <ac:grpSpMkLst>
            <pc:docMk/>
            <pc:sldMk cId="3255503268" sldId="279"/>
            <ac:grpSpMk id="14" creationId="{453E4DEE-E996-40F8-8635-0FF43D7348F9}"/>
          </ac:grpSpMkLst>
        </pc:grpChg>
        <pc:picChg chg="add mod">
          <ac:chgData name="Attila Kádár" userId="bce5335c-3f60-4076-bc8c-15f1f0eb3db1" providerId="ADAL" clId="{19F089D6-F086-4F2B-8092-AA36CF5EED37}" dt="2019-12-17T18:50:01.983" v="8697" actId="1076"/>
          <ac:picMkLst>
            <pc:docMk/>
            <pc:sldMk cId="3255503268" sldId="279"/>
            <ac:picMk id="5" creationId="{7DD6398B-F5B8-4898-A015-599CDA8CA488}"/>
          </ac:picMkLst>
        </pc:picChg>
        <pc:picChg chg="add">
          <ac:chgData name="Attila Kádár" userId="bce5335c-3f60-4076-bc8c-15f1f0eb3db1" providerId="ADAL" clId="{19F089D6-F086-4F2B-8092-AA36CF5EED37}" dt="2019-12-17T18:41:41.499" v="8502" actId="26606"/>
          <ac:picMkLst>
            <pc:docMk/>
            <pc:sldMk cId="3255503268" sldId="279"/>
            <ac:picMk id="12" creationId="{FE6BA9E6-1D9E-4D30-B528-D49FA1342E4E}"/>
          </ac:picMkLst>
        </pc:picChg>
      </pc:sldChg>
      <pc:sldChg chg="addSp delSp modSp add">
        <pc:chgData name="Attila Kádár" userId="bce5335c-3f60-4076-bc8c-15f1f0eb3db1" providerId="ADAL" clId="{19F089D6-F086-4F2B-8092-AA36CF5EED37}" dt="2019-12-17T18:53:41.566" v="8745" actId="1076"/>
        <pc:sldMkLst>
          <pc:docMk/>
          <pc:sldMk cId="967165750" sldId="280"/>
        </pc:sldMkLst>
        <pc:spChg chg="mod">
          <ac:chgData name="Attila Kádár" userId="bce5335c-3f60-4076-bc8c-15f1f0eb3db1" providerId="ADAL" clId="{19F089D6-F086-4F2B-8092-AA36CF5EED37}" dt="2019-12-17T18:42:23.337" v="8513" actId="20577"/>
          <ac:spMkLst>
            <pc:docMk/>
            <pc:sldMk cId="967165750" sldId="280"/>
            <ac:spMk id="2" creationId="{E3F2C9AD-6F80-4B48-9D35-4DEEE4177CB9}"/>
          </ac:spMkLst>
        </pc:spChg>
        <pc:spChg chg="mod">
          <ac:chgData name="Attila Kádár" userId="bce5335c-3f60-4076-bc8c-15f1f0eb3db1" providerId="ADAL" clId="{19F089D6-F086-4F2B-8092-AA36CF5EED37}" dt="2019-12-17T18:44:00.456" v="8679" actId="20577"/>
          <ac:spMkLst>
            <pc:docMk/>
            <pc:sldMk cId="967165750" sldId="280"/>
            <ac:spMk id="3" creationId="{F56F1CC3-CADD-4E0E-B80F-D9B961931697}"/>
          </ac:spMkLst>
        </pc:spChg>
        <pc:picChg chg="add mod">
          <ac:chgData name="Attila Kádár" userId="bce5335c-3f60-4076-bc8c-15f1f0eb3db1" providerId="ADAL" clId="{19F089D6-F086-4F2B-8092-AA36CF5EED37}" dt="2019-12-17T18:53:13.131" v="8743" actId="1076"/>
          <ac:picMkLst>
            <pc:docMk/>
            <pc:sldMk cId="967165750" sldId="280"/>
            <ac:picMk id="5" creationId="{CD277609-F0F5-43DF-835A-423DF46CCDD9}"/>
          </ac:picMkLst>
        </pc:picChg>
        <pc:picChg chg="add mod">
          <ac:chgData name="Attila Kádár" userId="bce5335c-3f60-4076-bc8c-15f1f0eb3db1" providerId="ADAL" clId="{19F089D6-F086-4F2B-8092-AA36CF5EED37}" dt="2019-12-17T18:53:41.566" v="8745" actId="1076"/>
          <ac:picMkLst>
            <pc:docMk/>
            <pc:sldMk cId="967165750" sldId="280"/>
            <ac:picMk id="7" creationId="{9BFE91F3-B489-4404-ADC9-493AA57AEF7C}"/>
          </ac:picMkLst>
        </pc:picChg>
        <pc:picChg chg="add del mod">
          <ac:chgData name="Attila Kádár" userId="bce5335c-3f60-4076-bc8c-15f1f0eb3db1" providerId="ADAL" clId="{19F089D6-F086-4F2B-8092-AA36CF5EED37}" dt="2019-12-17T18:53:07.099" v="8741" actId="478"/>
          <ac:picMkLst>
            <pc:docMk/>
            <pc:sldMk cId="967165750" sldId="280"/>
            <ac:picMk id="9" creationId="{5085ABAB-6AAB-49D3-98E3-A4B1CFADF8F4}"/>
          </ac:picMkLst>
        </pc:picChg>
        <pc:picChg chg="add mod">
          <ac:chgData name="Attila Kádár" userId="bce5335c-3f60-4076-bc8c-15f1f0eb3db1" providerId="ADAL" clId="{19F089D6-F086-4F2B-8092-AA36CF5EED37}" dt="2019-12-17T18:53:11.199" v="8742" actId="1076"/>
          <ac:picMkLst>
            <pc:docMk/>
            <pc:sldMk cId="967165750" sldId="280"/>
            <ac:picMk id="11" creationId="{DC2C873F-6833-479E-853C-470502749697}"/>
          </ac:picMkLst>
        </pc:picChg>
      </pc:sldChg>
      <pc:sldChg chg="modSp add">
        <pc:chgData name="Attila Kádár" userId="bce5335c-3f60-4076-bc8c-15f1f0eb3db1" providerId="ADAL" clId="{19F089D6-F086-4F2B-8092-AA36CF5EED37}" dt="2019-12-17T18:57:38.256" v="9163" actId="207"/>
        <pc:sldMkLst>
          <pc:docMk/>
          <pc:sldMk cId="2367669381" sldId="281"/>
        </pc:sldMkLst>
        <pc:spChg chg="mod">
          <ac:chgData name="Attila Kádár" userId="bce5335c-3f60-4076-bc8c-15f1f0eb3db1" providerId="ADAL" clId="{19F089D6-F086-4F2B-8092-AA36CF5EED37}" dt="2019-12-17T18:54:04.643" v="8781" actId="20577"/>
          <ac:spMkLst>
            <pc:docMk/>
            <pc:sldMk cId="2367669381" sldId="281"/>
            <ac:spMk id="2" creationId="{EE5E4293-5B4F-49C7-AFF4-AA661347177C}"/>
          </ac:spMkLst>
        </pc:spChg>
        <pc:spChg chg="mod">
          <ac:chgData name="Attila Kádár" userId="bce5335c-3f60-4076-bc8c-15f1f0eb3db1" providerId="ADAL" clId="{19F089D6-F086-4F2B-8092-AA36CF5EED37}" dt="2019-12-17T18:57:38.256" v="9163" actId="207"/>
          <ac:spMkLst>
            <pc:docMk/>
            <pc:sldMk cId="2367669381" sldId="281"/>
            <ac:spMk id="3" creationId="{841155CD-5619-4123-A6AC-D3F1692AC25C}"/>
          </ac:spMkLst>
        </pc:spChg>
      </pc:sldChg>
      <pc:sldChg chg="add del">
        <pc:chgData name="Attila Kádár" userId="bce5335c-3f60-4076-bc8c-15f1f0eb3db1" providerId="ADAL" clId="{19F089D6-F086-4F2B-8092-AA36CF5EED37}" dt="2019-12-17T18:57:51.264" v="9165" actId="2696"/>
        <pc:sldMkLst>
          <pc:docMk/>
          <pc:sldMk cId="1231684758" sldId="282"/>
        </pc:sldMkLst>
      </pc:sldChg>
      <pc:sldChg chg="add del">
        <pc:chgData name="Attila Kádár" userId="bce5335c-3f60-4076-bc8c-15f1f0eb3db1" providerId="ADAL" clId="{19F089D6-F086-4F2B-8092-AA36CF5EED37}" dt="2019-12-17T18:58:01.925" v="9167" actId="2696"/>
        <pc:sldMkLst>
          <pc:docMk/>
          <pc:sldMk cId="1757483133" sldId="282"/>
        </pc:sldMkLst>
      </pc:sldChg>
      <pc:sldMasterChg chg="del delSldLayout">
        <pc:chgData name="Attila Kádár" userId="bce5335c-3f60-4076-bc8c-15f1f0eb3db1" providerId="ADAL" clId="{19F089D6-F086-4F2B-8092-AA36CF5EED37}" dt="2019-12-17T13:36:30.751" v="1" actId="26606"/>
        <pc:sldMasterMkLst>
          <pc:docMk/>
          <pc:sldMasterMk cId="3979537126" sldId="2147483660"/>
        </pc:sldMasterMkLst>
        <pc:sldLayoutChg chg="del">
          <pc:chgData name="Attila Kádár" userId="bce5335c-3f60-4076-bc8c-15f1f0eb3db1" providerId="ADAL" clId="{19F089D6-F086-4F2B-8092-AA36CF5EED37}" dt="2019-12-17T13:36:30.751" v="1" actId="26606"/>
          <pc:sldLayoutMkLst>
            <pc:docMk/>
            <pc:sldMasterMk cId="3979537126" sldId="2147483660"/>
            <pc:sldLayoutMk cId="701151736" sldId="2147483661"/>
          </pc:sldLayoutMkLst>
        </pc:sldLayoutChg>
        <pc:sldLayoutChg chg="del">
          <pc:chgData name="Attila Kádár" userId="bce5335c-3f60-4076-bc8c-15f1f0eb3db1" providerId="ADAL" clId="{19F089D6-F086-4F2B-8092-AA36CF5EED37}" dt="2019-12-17T13:36:30.751" v="1" actId="26606"/>
          <pc:sldLayoutMkLst>
            <pc:docMk/>
            <pc:sldMasterMk cId="3979537126" sldId="2147483660"/>
            <pc:sldLayoutMk cId="99208891" sldId="2147483662"/>
          </pc:sldLayoutMkLst>
        </pc:sldLayoutChg>
        <pc:sldLayoutChg chg="del">
          <pc:chgData name="Attila Kádár" userId="bce5335c-3f60-4076-bc8c-15f1f0eb3db1" providerId="ADAL" clId="{19F089D6-F086-4F2B-8092-AA36CF5EED37}" dt="2019-12-17T13:36:30.751" v="1" actId="26606"/>
          <pc:sldLayoutMkLst>
            <pc:docMk/>
            <pc:sldMasterMk cId="3979537126" sldId="2147483660"/>
            <pc:sldLayoutMk cId="121671402" sldId="2147483663"/>
          </pc:sldLayoutMkLst>
        </pc:sldLayoutChg>
        <pc:sldLayoutChg chg="del">
          <pc:chgData name="Attila Kádár" userId="bce5335c-3f60-4076-bc8c-15f1f0eb3db1" providerId="ADAL" clId="{19F089D6-F086-4F2B-8092-AA36CF5EED37}" dt="2019-12-17T13:36:30.751" v="1" actId="26606"/>
          <pc:sldLayoutMkLst>
            <pc:docMk/>
            <pc:sldMasterMk cId="3979537126" sldId="2147483660"/>
            <pc:sldLayoutMk cId="2393828114" sldId="2147483664"/>
          </pc:sldLayoutMkLst>
        </pc:sldLayoutChg>
        <pc:sldLayoutChg chg="del">
          <pc:chgData name="Attila Kádár" userId="bce5335c-3f60-4076-bc8c-15f1f0eb3db1" providerId="ADAL" clId="{19F089D6-F086-4F2B-8092-AA36CF5EED37}" dt="2019-12-17T13:36:30.751" v="1" actId="26606"/>
          <pc:sldLayoutMkLst>
            <pc:docMk/>
            <pc:sldMasterMk cId="3979537126" sldId="2147483660"/>
            <pc:sldLayoutMk cId="3890762573" sldId="2147483665"/>
          </pc:sldLayoutMkLst>
        </pc:sldLayoutChg>
        <pc:sldLayoutChg chg="del">
          <pc:chgData name="Attila Kádár" userId="bce5335c-3f60-4076-bc8c-15f1f0eb3db1" providerId="ADAL" clId="{19F089D6-F086-4F2B-8092-AA36CF5EED37}" dt="2019-12-17T13:36:30.751" v="1" actId="26606"/>
          <pc:sldLayoutMkLst>
            <pc:docMk/>
            <pc:sldMasterMk cId="3979537126" sldId="2147483660"/>
            <pc:sldLayoutMk cId="2918863518" sldId="2147483666"/>
          </pc:sldLayoutMkLst>
        </pc:sldLayoutChg>
        <pc:sldLayoutChg chg="del">
          <pc:chgData name="Attila Kádár" userId="bce5335c-3f60-4076-bc8c-15f1f0eb3db1" providerId="ADAL" clId="{19F089D6-F086-4F2B-8092-AA36CF5EED37}" dt="2019-12-17T13:36:30.751" v="1" actId="26606"/>
          <pc:sldLayoutMkLst>
            <pc:docMk/>
            <pc:sldMasterMk cId="3979537126" sldId="2147483660"/>
            <pc:sldLayoutMk cId="1998751348" sldId="2147483667"/>
          </pc:sldLayoutMkLst>
        </pc:sldLayoutChg>
        <pc:sldLayoutChg chg="del">
          <pc:chgData name="Attila Kádár" userId="bce5335c-3f60-4076-bc8c-15f1f0eb3db1" providerId="ADAL" clId="{19F089D6-F086-4F2B-8092-AA36CF5EED37}" dt="2019-12-17T13:36:30.751" v="1" actId="26606"/>
          <pc:sldLayoutMkLst>
            <pc:docMk/>
            <pc:sldMasterMk cId="3979537126" sldId="2147483660"/>
            <pc:sldLayoutMk cId="1308307250" sldId="2147483668"/>
          </pc:sldLayoutMkLst>
        </pc:sldLayoutChg>
        <pc:sldLayoutChg chg="del">
          <pc:chgData name="Attila Kádár" userId="bce5335c-3f60-4076-bc8c-15f1f0eb3db1" providerId="ADAL" clId="{19F089D6-F086-4F2B-8092-AA36CF5EED37}" dt="2019-12-17T13:36:30.751" v="1" actId="26606"/>
          <pc:sldLayoutMkLst>
            <pc:docMk/>
            <pc:sldMasterMk cId="3979537126" sldId="2147483660"/>
            <pc:sldLayoutMk cId="256895048" sldId="2147483669"/>
          </pc:sldLayoutMkLst>
        </pc:sldLayoutChg>
        <pc:sldLayoutChg chg="del">
          <pc:chgData name="Attila Kádár" userId="bce5335c-3f60-4076-bc8c-15f1f0eb3db1" providerId="ADAL" clId="{19F089D6-F086-4F2B-8092-AA36CF5EED37}" dt="2019-12-17T13:36:30.751" v="1" actId="26606"/>
          <pc:sldLayoutMkLst>
            <pc:docMk/>
            <pc:sldMasterMk cId="3979537126" sldId="2147483660"/>
            <pc:sldLayoutMk cId="2023007559" sldId="2147483670"/>
          </pc:sldLayoutMkLst>
        </pc:sldLayoutChg>
        <pc:sldLayoutChg chg="del">
          <pc:chgData name="Attila Kádár" userId="bce5335c-3f60-4076-bc8c-15f1f0eb3db1" providerId="ADAL" clId="{19F089D6-F086-4F2B-8092-AA36CF5EED37}" dt="2019-12-17T13:36:30.751" v="1" actId="26606"/>
          <pc:sldLayoutMkLst>
            <pc:docMk/>
            <pc:sldMasterMk cId="3979537126" sldId="2147483660"/>
            <pc:sldLayoutMk cId="3689474985" sldId="2147483671"/>
          </pc:sldLayoutMkLst>
        </pc:sldLayoutChg>
        <pc:sldLayoutChg chg="del">
          <pc:chgData name="Attila Kádár" userId="bce5335c-3f60-4076-bc8c-15f1f0eb3db1" providerId="ADAL" clId="{19F089D6-F086-4F2B-8092-AA36CF5EED37}" dt="2019-12-17T13:36:30.751" v="1" actId="26606"/>
          <pc:sldLayoutMkLst>
            <pc:docMk/>
            <pc:sldMasterMk cId="3979537126" sldId="2147483660"/>
            <pc:sldLayoutMk cId="624425347" sldId="2147483672"/>
          </pc:sldLayoutMkLst>
        </pc:sldLayoutChg>
        <pc:sldLayoutChg chg="del">
          <pc:chgData name="Attila Kádár" userId="bce5335c-3f60-4076-bc8c-15f1f0eb3db1" providerId="ADAL" clId="{19F089D6-F086-4F2B-8092-AA36CF5EED37}" dt="2019-12-17T13:36:30.751" v="1" actId="26606"/>
          <pc:sldLayoutMkLst>
            <pc:docMk/>
            <pc:sldMasterMk cId="3979537126" sldId="2147483660"/>
            <pc:sldLayoutMk cId="2973437130" sldId="2147483673"/>
          </pc:sldLayoutMkLst>
        </pc:sldLayoutChg>
        <pc:sldLayoutChg chg="del">
          <pc:chgData name="Attila Kádár" userId="bce5335c-3f60-4076-bc8c-15f1f0eb3db1" providerId="ADAL" clId="{19F089D6-F086-4F2B-8092-AA36CF5EED37}" dt="2019-12-17T13:36:30.751" v="1" actId="26606"/>
          <pc:sldLayoutMkLst>
            <pc:docMk/>
            <pc:sldMasterMk cId="3979537126" sldId="2147483660"/>
            <pc:sldLayoutMk cId="1675933803" sldId="2147483674"/>
          </pc:sldLayoutMkLst>
        </pc:sldLayoutChg>
        <pc:sldLayoutChg chg="del">
          <pc:chgData name="Attila Kádár" userId="bce5335c-3f60-4076-bc8c-15f1f0eb3db1" providerId="ADAL" clId="{19F089D6-F086-4F2B-8092-AA36CF5EED37}" dt="2019-12-17T13:36:30.751" v="1" actId="26606"/>
          <pc:sldLayoutMkLst>
            <pc:docMk/>
            <pc:sldMasterMk cId="3979537126" sldId="2147483660"/>
            <pc:sldLayoutMk cId="1021481538" sldId="2147483675"/>
          </pc:sldLayoutMkLst>
        </pc:sldLayoutChg>
        <pc:sldLayoutChg chg="del">
          <pc:chgData name="Attila Kádár" userId="bce5335c-3f60-4076-bc8c-15f1f0eb3db1" providerId="ADAL" clId="{19F089D6-F086-4F2B-8092-AA36CF5EED37}" dt="2019-12-17T13:36:30.751" v="1" actId="26606"/>
          <pc:sldLayoutMkLst>
            <pc:docMk/>
            <pc:sldMasterMk cId="3979537126" sldId="2147483660"/>
            <pc:sldLayoutMk cId="1587672694" sldId="2147483676"/>
          </pc:sldLayoutMkLst>
        </pc:sldLayoutChg>
        <pc:sldLayoutChg chg="del">
          <pc:chgData name="Attila Kádár" userId="bce5335c-3f60-4076-bc8c-15f1f0eb3db1" providerId="ADAL" clId="{19F089D6-F086-4F2B-8092-AA36CF5EED37}" dt="2019-12-17T13:36:30.751" v="1" actId="26606"/>
          <pc:sldLayoutMkLst>
            <pc:docMk/>
            <pc:sldMasterMk cId="3979537126" sldId="2147483660"/>
            <pc:sldLayoutMk cId="2103482211" sldId="2147483677"/>
          </pc:sldLayoutMkLst>
        </pc:sldLayoutChg>
      </pc:sldMasterChg>
      <pc:sldMasterChg chg="add addSldLayout">
        <pc:chgData name="Attila Kádár" userId="bce5335c-3f60-4076-bc8c-15f1f0eb3db1" providerId="ADAL" clId="{19F089D6-F086-4F2B-8092-AA36CF5EED37}" dt="2019-12-17T13:36:30.751" v="1" actId="26606"/>
        <pc:sldMasterMkLst>
          <pc:docMk/>
          <pc:sldMasterMk cId="3291156273" sldId="2147483685"/>
        </pc:sldMasterMkLst>
        <pc:sldLayoutChg chg="add replId">
          <pc:chgData name="Attila Kádár" userId="bce5335c-3f60-4076-bc8c-15f1f0eb3db1" providerId="ADAL" clId="{19F089D6-F086-4F2B-8092-AA36CF5EED37}" dt="2019-12-17T13:36:30.751" v="1" actId="26606"/>
          <pc:sldLayoutMkLst>
            <pc:docMk/>
            <pc:sldMasterMk cId="3291156273" sldId="2147483685"/>
            <pc:sldLayoutMk cId="2638862653" sldId="2147483686"/>
          </pc:sldLayoutMkLst>
        </pc:sldLayoutChg>
      </pc:sldMasterChg>
      <pc:sldMasterChg chg="addSp modSp">
        <pc:chgData name="Attila Kádár" userId="bce5335c-3f60-4076-bc8c-15f1f0eb3db1" providerId="ADAL" clId="{19F089D6-F086-4F2B-8092-AA36CF5EED37}" dt="2019-12-17T13:47:52.444" v="99" actId="29295"/>
        <pc:sldMasterMkLst>
          <pc:docMk/>
          <pc:sldMasterMk cId="252967453" sldId="2147483687"/>
        </pc:sldMasterMkLst>
        <pc:picChg chg="add mod ord">
          <ac:chgData name="Attila Kádár" userId="bce5335c-3f60-4076-bc8c-15f1f0eb3db1" providerId="ADAL" clId="{19F089D6-F086-4F2B-8092-AA36CF5EED37}" dt="2019-12-17T13:47:52.444" v="99" actId="29295"/>
          <ac:picMkLst>
            <pc:docMk/>
            <pc:sldMasterMk cId="252967453" sldId="2147483687"/>
            <ac:picMk id="7" creationId="{130DBC14-99C3-4CE5-9835-C0EDDF9ACBFE}"/>
          </ac:picMkLst>
        </pc:picChg>
      </pc:sldMasterChg>
      <pc:sldMasterChg chg="addSp setBg">
        <pc:chgData name="Attila Kádár" userId="bce5335c-3f60-4076-bc8c-15f1f0eb3db1" providerId="ADAL" clId="{19F089D6-F086-4F2B-8092-AA36CF5EED37}" dt="2019-12-17T13:54:04.825" v="162"/>
        <pc:sldMasterMkLst>
          <pc:docMk/>
          <pc:sldMasterMk cId="2924819783" sldId="2147483699"/>
        </pc:sldMasterMkLst>
        <pc:picChg chg="add">
          <ac:chgData name="Attila Kádár" userId="bce5335c-3f60-4076-bc8c-15f1f0eb3db1" providerId="ADAL" clId="{19F089D6-F086-4F2B-8092-AA36CF5EED37}" dt="2019-12-17T13:53:46.128" v="161"/>
          <ac:picMkLst>
            <pc:docMk/>
            <pc:sldMasterMk cId="2924819783" sldId="2147483699"/>
            <ac:picMk id="48" creationId="{FF662CE0-ABEE-425F-8525-74595E3EACE8}"/>
          </ac:picMkLst>
        </pc:pic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4532FAE3-6363-43E5-9119-E98BFF5110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hu-HU"/>
              <a:t>Témalaboratórium - Kádár Attila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43D9491-8B93-48FC-B249-3501E58E02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61141-53BD-4294-AC9B-33FB2EDFBD97}" type="datetime1">
              <a:rPr lang="hu-HU" smtClean="0"/>
              <a:t>2019. 12. 17.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8179B86-2CF7-43E7-A39D-8310D87EEA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9DC660C-DBC8-46B7-BE51-3EE06539CF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05D0D-3C09-401C-ACB7-F78BF62714B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29724943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hu-HU"/>
              <a:t>Témalaboratórium - Kádár Attila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775A3-7EDB-4459-9AB8-76D2F75EEA7B}" type="datetime1">
              <a:rPr lang="hu-HU" smtClean="0"/>
              <a:t>2019. 12. 17.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2D8A8-1988-4779-A363-7BD89790CA6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9002398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569A61E-76D0-4ED3-BB2E-8054A5AD491B}" type="datetime1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53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4004-6EDD-4CE2-BF8A-68E1BC199C5D}" type="datetime1">
              <a:rPr lang="en-US" smtClean="0"/>
              <a:t>12/17/2019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335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4004-6EDD-4CE2-BF8A-68E1BC199C5D}" type="datetime1">
              <a:rPr lang="en-US" smtClean="0"/>
              <a:t>12/17/2019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9235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4004-6EDD-4CE2-BF8A-68E1BC199C5D}" type="datetime1">
              <a:rPr lang="en-US" smtClean="0"/>
              <a:t>12/17/2019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711669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4004-6EDD-4CE2-BF8A-68E1BC199C5D}" type="datetime1">
              <a:rPr lang="en-US" smtClean="0"/>
              <a:t>12/17/2019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1064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4004-6EDD-4CE2-BF8A-68E1BC199C5D}" type="datetime1">
              <a:rPr lang="en-US" smtClean="0"/>
              <a:t>12/17/2019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7449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C4004-6EDD-4CE2-BF8A-68E1BC199C5D}" type="datetime1">
              <a:rPr lang="en-US" smtClean="0"/>
              <a:t>12/17/2019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8089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DA9D-9EFF-4A0C-A45B-48BA9717B882}" type="datetime1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09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B6406-ADCC-4994-885D-0E58B479393F}" type="datetime1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27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3EB5-4FEA-4FF4-B72B-73DAC3086A94}" type="datetime1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3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7ED84-F70D-49F4-9F3A-C8EE92930ADD}" type="datetime1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93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8A2EF-1339-4106-90F6-40B239F74157}" type="datetime1">
              <a:rPr lang="en-US" smtClean="0"/>
              <a:t>12/17/2019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0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2CDDD-FAC5-4029-A2C5-1FAB93D9F62F}" type="datetime1">
              <a:rPr lang="en-US" smtClean="0"/>
              <a:t>12/17/2019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88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418D3-5198-4411-96E1-53C62E6A1238}" type="datetime1">
              <a:rPr lang="en-US" smtClean="0"/>
              <a:t>12/17/2019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36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274B-19F6-4A6D-A2ED-0A225D0EB81C}" type="datetime1">
              <a:rPr lang="en-US" smtClean="0"/>
              <a:t>12/17/2019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87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91E87-586C-4311-8A8F-AB73C6FF4231}" type="datetime1">
              <a:rPr lang="en-US" smtClean="0"/>
              <a:t>12/17/2019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31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F9422-40E3-43B9-8E97-B7B881656089}" type="datetime1">
              <a:rPr lang="en-US" smtClean="0"/>
              <a:t>12/17/2019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1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C4004-6EDD-4CE2-BF8A-68E1BC199C5D}" type="datetime1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pic>
        <p:nvPicPr>
          <p:cNvPr id="48" name="Picture 3">
            <a:extLst>
              <a:ext uri="{FF2B5EF4-FFF2-40B4-BE49-F238E27FC236}">
                <a16:creationId xmlns:a16="http://schemas.microsoft.com/office/drawing/2014/main" id="{FF662CE0-ABEE-425F-8525-74595E3EAC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alphaModFix amt="35000"/>
          </a:blip>
          <a:srcRect t="16512" r="9091"/>
          <a:stretch/>
        </p:blipFill>
        <p:spPr>
          <a:xfrm>
            <a:off x="20" y="20199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9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708.03535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urmilab.ch/webtools/midicsv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78198E-D0C5-4F32-9813-4B8EE7F405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Zenék feldolgozása neurális hálózatokkal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4AFCBE8-5BA6-4B07-91CF-E66FCD4E2D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Kádár </a:t>
            </a:r>
            <a:r>
              <a:rPr lang="hu-HU" dirty="0" smtClean="0"/>
              <a:t>Attila, Lant Gábor, Szalai Márk Dániel</a:t>
            </a:r>
            <a:endParaRPr lang="hu-HU" dirty="0"/>
          </a:p>
          <a:p>
            <a:r>
              <a:rPr lang="hu-HU" dirty="0"/>
              <a:t>2019.12.18</a:t>
            </a:r>
          </a:p>
        </p:txBody>
      </p:sp>
    </p:spTree>
    <p:extLst>
      <p:ext uri="{BB962C8B-B14F-4D97-AF65-F5344CB8AC3E}">
        <p14:creationId xmlns:p14="http://schemas.microsoft.com/office/powerpoint/2010/main" val="346221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D99E976A-FDC8-4F7F-8F79-9A6A85477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78" y="2311083"/>
            <a:ext cx="9584265" cy="222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5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1ECE23-EAFF-49CC-92C1-29ADA20C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Eredmények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3365FF-4D6C-454C-93AC-E9ADAAAA1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Eleinte zajos képek, majd egyszínű háttéren színes foltok jelentek meg</a:t>
            </a:r>
          </a:p>
          <a:p>
            <a:r>
              <a:rPr lang="hu-HU" dirty="0"/>
              <a:t>A tanítás elején a </a:t>
            </a:r>
            <a:r>
              <a:rPr lang="hu-HU" dirty="0" err="1"/>
              <a:t>diszkriminátor</a:t>
            </a:r>
            <a:r>
              <a:rPr lang="hu-HU" dirty="0"/>
              <a:t> és generátor pontossága „versenyben voltak”, pár száz </a:t>
            </a:r>
            <a:r>
              <a:rPr lang="hu-HU" dirty="0" err="1"/>
              <a:t>epoch</a:t>
            </a:r>
            <a:r>
              <a:rPr lang="hu-HU" dirty="0"/>
              <a:t> után viszont a generátor pontossága 0, </a:t>
            </a:r>
            <a:r>
              <a:rPr lang="hu-HU" dirty="0" err="1"/>
              <a:t>diszkriminátoré</a:t>
            </a:r>
            <a:r>
              <a:rPr lang="hu-HU" dirty="0"/>
              <a:t>  konstans 1.</a:t>
            </a:r>
          </a:p>
          <a:p>
            <a:r>
              <a:rPr lang="hu-HU" dirty="0"/>
              <a:t> A generált szürke háttér miatt a </a:t>
            </a:r>
            <a:r>
              <a:rPr lang="hu-HU" dirty="0" err="1"/>
              <a:t>diszkriminátor</a:t>
            </a:r>
            <a:r>
              <a:rPr lang="hu-HU" dirty="0"/>
              <a:t> könnyen megkülönböztette az igazi és a hamis képeket. Ebből az állapotból a generátor már nem tudott kimozdulni.</a:t>
            </a:r>
          </a:p>
        </p:txBody>
      </p:sp>
    </p:spTree>
    <p:extLst>
      <p:ext uri="{BB962C8B-B14F-4D97-AF65-F5344CB8AC3E}">
        <p14:creationId xmlns:p14="http://schemas.microsoft.com/office/powerpoint/2010/main" val="172091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emélyek, anyag, csoport, zöld látható&#10;&#10;Automatikusan generált leírás">
            <a:extLst>
              <a:ext uri="{FF2B5EF4-FFF2-40B4-BE49-F238E27FC236}">
                <a16:creationId xmlns:a16="http://schemas.microsoft.com/office/drawing/2014/main" id="{EC369C1A-E9AF-47BB-B1D9-42540CCAD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580431"/>
            <a:ext cx="5426764" cy="2387776"/>
          </a:xfrm>
          <a:prstGeom prst="rect">
            <a:avLst/>
          </a:prstGeom>
        </p:spPr>
      </p:pic>
      <p:pic>
        <p:nvPicPr>
          <p:cNvPr id="11" name="Kép 10" descr="A képen kültéri, papírsárkány, repülő, víz látható&#10;&#10;Automatikusan generált leírás">
            <a:extLst>
              <a:ext uri="{FF2B5EF4-FFF2-40B4-BE49-F238E27FC236}">
                <a16:creationId xmlns:a16="http://schemas.microsoft.com/office/drawing/2014/main" id="{12FE3F31-CBC9-46A7-93A8-77E6840DE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03" y="4008608"/>
            <a:ext cx="5112595" cy="2268961"/>
          </a:xfrm>
          <a:prstGeom prst="rect">
            <a:avLst/>
          </a:prstGeom>
        </p:spPr>
      </p:pic>
      <p:pic>
        <p:nvPicPr>
          <p:cNvPr id="7" name="Kép 6" descr="A képen nagyon nagy, ajtó, papírsárkány, repülő látható&#10;&#10;Automatikusan generált leírás">
            <a:extLst>
              <a:ext uri="{FF2B5EF4-FFF2-40B4-BE49-F238E27FC236}">
                <a16:creationId xmlns:a16="http://schemas.microsoft.com/office/drawing/2014/main" id="{EA90D1F4-208C-4388-A89E-9F8A499A5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82" y="580431"/>
            <a:ext cx="5426764" cy="2377773"/>
          </a:xfrm>
          <a:prstGeom prst="rect">
            <a:avLst/>
          </a:prstGeom>
        </p:spPr>
      </p:pic>
      <p:pic>
        <p:nvPicPr>
          <p:cNvPr id="9" name="Kép 8" descr="A képen kültéri, víz, tengerpart, repülő látható&#10;&#10;Automatikusan generált leírás">
            <a:extLst>
              <a:ext uri="{FF2B5EF4-FFF2-40B4-BE49-F238E27FC236}">
                <a16:creationId xmlns:a16="http://schemas.microsoft.com/office/drawing/2014/main" id="{83040BE7-D9FB-4BAC-9E00-95A3CD809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028028"/>
            <a:ext cx="5112595" cy="224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E5130C-10E1-4376-A23E-8FD7D401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Wasserstein</a:t>
            </a:r>
            <a:r>
              <a:rPr lang="hu-HU" dirty="0"/>
              <a:t> GAN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2F01F6F-56F4-464C-A15F-966DB13C8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Új költségfüggvény, mely a </a:t>
            </a:r>
            <a:r>
              <a:rPr lang="hu-HU" dirty="0" err="1"/>
              <a:t>Wasserstein</a:t>
            </a:r>
            <a:r>
              <a:rPr lang="hu-HU" dirty="0"/>
              <a:t> távolságon alapszik</a:t>
            </a:r>
          </a:p>
          <a:p>
            <a:r>
              <a:rPr lang="hu-HU" dirty="0"/>
              <a:t>Segítségével simább gradienst érhetünk el mindenhol, a költség értéke a tanítás során kevésbé fog oszcillálni</a:t>
            </a:r>
          </a:p>
          <a:p>
            <a:r>
              <a:rPr lang="hu-HU" dirty="0"/>
              <a:t>Több stabilitást nyújt tanítás közben, mint GAN-ok általában</a:t>
            </a:r>
          </a:p>
        </p:txBody>
      </p:sp>
    </p:spTree>
    <p:extLst>
      <p:ext uri="{BB962C8B-B14F-4D97-AF65-F5344CB8AC3E}">
        <p14:creationId xmlns:p14="http://schemas.microsoft.com/office/powerpoint/2010/main" val="87023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A43CF2-C9FC-47D5-A1A0-3CD640DCF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hu-HU" dirty="0"/>
              <a:t>Eredmények – Sűrűbb kódolás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A40336-0650-4EFD-8CED-EC1D6EC44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hu-HU" dirty="0"/>
              <a:t>Hamar rátanult a fekete háttérre</a:t>
            </a:r>
          </a:p>
          <a:p>
            <a:r>
              <a:rPr lang="hu-HU" dirty="0"/>
              <a:t>A kép zajszűrést igényel mielőtt visszaalakítjuk .MIDI-be</a:t>
            </a:r>
            <a:endParaRPr lang="en-US" dirty="0"/>
          </a:p>
        </p:txBody>
      </p:sp>
      <p:pic>
        <p:nvPicPr>
          <p:cNvPr id="5" name="Tartalom helye 4" descr="A képen beltéri, laptop, víz, ülő látható&#10;&#10;Automatikusan generált leírás">
            <a:extLst>
              <a:ext uri="{FF2B5EF4-FFF2-40B4-BE49-F238E27FC236}">
                <a16:creationId xmlns:a16="http://schemas.microsoft.com/office/drawing/2014/main" id="{ADE9143D-0024-48B8-BED9-2E9AF68D9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1228112"/>
            <a:ext cx="4635583" cy="2039657"/>
          </a:xfrm>
          <a:prstGeom prst="rect">
            <a:avLst/>
          </a:prstGeom>
        </p:spPr>
      </p:pic>
      <p:pic>
        <p:nvPicPr>
          <p:cNvPr id="7" name="Kép 6" descr="A képen beltéri, víz, asztal, ülő látható&#10;&#10;Automatikusan generált leírás">
            <a:extLst>
              <a:ext uri="{FF2B5EF4-FFF2-40B4-BE49-F238E27FC236}">
                <a16:creationId xmlns:a16="http://schemas.microsoft.com/office/drawing/2014/main" id="{2C709DD3-A425-44DD-8DCE-6D2F6631A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3594294"/>
            <a:ext cx="4635583" cy="203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9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803491-7E9E-4B74-A1D7-4EA4A9D5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hu-HU"/>
              <a:t>Long </a:t>
            </a:r>
            <a:r>
              <a:rPr lang="hu-HU" err="1"/>
              <a:t>Short</a:t>
            </a:r>
            <a:r>
              <a:rPr lang="hu-HU"/>
              <a:t> </a:t>
            </a:r>
            <a:r>
              <a:rPr lang="hu-HU" err="1"/>
              <a:t>term</a:t>
            </a:r>
            <a:r>
              <a:rPr lang="hu-HU"/>
              <a:t> </a:t>
            </a:r>
            <a:r>
              <a:rPr lang="hu-HU" err="1"/>
              <a:t>memory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AE6D54-485F-4772-97E1-83B978DE3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 fontScale="92500" lnSpcReduction="10000"/>
          </a:bodyPr>
          <a:lstStyle/>
          <a:p>
            <a:r>
              <a:rPr lang="hu-HU" sz="2200" dirty="0"/>
              <a:t>Tanítás alap LSTM modellel: Egy kép oszlop </a:t>
            </a:r>
            <a:r>
              <a:rPr lang="hu-HU" sz="2200" dirty="0" err="1"/>
              <a:t>prediktálása</a:t>
            </a:r>
            <a:r>
              <a:rPr lang="hu-HU" sz="2200" dirty="0"/>
              <a:t> az előző x alapján</a:t>
            </a:r>
          </a:p>
          <a:p>
            <a:r>
              <a:rPr lang="hu-HU" sz="2200" dirty="0" err="1"/>
              <a:t>Teacher</a:t>
            </a:r>
            <a:r>
              <a:rPr lang="hu-HU" sz="2200" dirty="0"/>
              <a:t> </a:t>
            </a:r>
            <a:r>
              <a:rPr lang="hu-HU" sz="2200" dirty="0" err="1"/>
              <a:t>forcing</a:t>
            </a:r>
            <a:r>
              <a:rPr lang="hu-HU" sz="2200" dirty="0"/>
              <a:t>: Olyan tanítási eljárás melynek során végig a valós adatszekvenciát adjuk be bemenetként a visszacsatolt hálónak függetlenül az eddig generált kimenettől, azaz a visszacsatolás fel van vágva</a:t>
            </a:r>
          </a:p>
          <a:p>
            <a:r>
              <a:rPr lang="hu-HU" sz="2200" dirty="0"/>
              <a:t>Egy oszlop generálás oké, tovább zajos</a:t>
            </a:r>
          </a:p>
          <a:p>
            <a:endParaRPr lang="hu-HU" sz="2200" dirty="0"/>
          </a:p>
        </p:txBody>
      </p:sp>
      <p:pic>
        <p:nvPicPr>
          <p:cNvPr id="5" name="Kép 4" descr="A képen képernyőkép, fekete, képernyő, monitor látható&#10;&#10;Automatikusan generált leírás">
            <a:extLst>
              <a:ext uri="{FF2B5EF4-FFF2-40B4-BE49-F238E27FC236}">
                <a16:creationId xmlns:a16="http://schemas.microsoft.com/office/drawing/2014/main" id="{758DF9E6-6474-452F-9B12-2B06621E4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1313906"/>
            <a:ext cx="4635583" cy="1868070"/>
          </a:xfrm>
          <a:prstGeom prst="rect">
            <a:avLst/>
          </a:prstGeom>
        </p:spPr>
      </p:pic>
      <p:pic>
        <p:nvPicPr>
          <p:cNvPr id="7" name="Kép 6" descr="A képen fekete, ülő, sötét, számítógép látható&#10;&#10;Automatikusan generált leírás">
            <a:extLst>
              <a:ext uri="{FF2B5EF4-FFF2-40B4-BE49-F238E27FC236}">
                <a16:creationId xmlns:a16="http://schemas.microsoft.com/office/drawing/2014/main" id="{A9AD43F3-7815-4833-8ACE-62EBD002E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3798260"/>
            <a:ext cx="4635583" cy="163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4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B9F3B3-C3D3-48B6-B833-F16F0F93A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Custom</a:t>
            </a:r>
            <a:r>
              <a:rPr lang="hu-HU" dirty="0"/>
              <a:t> </a:t>
            </a:r>
            <a:r>
              <a:rPr lang="hu-HU" dirty="0" err="1"/>
              <a:t>loss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C24828B-B27C-4F16-8F96-3381647DE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Ötlet: Eddigi sima MSE helyett olyan költségfüggvény, mely más mértékben bünteti azt ha valahol fekete pixel helyett színeset generál (hamis hang) meg ha színes helyett feketét (hang hiány)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BBE11D0-7A54-4017-B5CC-4FF78636F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928" y="4279037"/>
            <a:ext cx="9011414" cy="84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7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29F462-D69A-4368-ADA4-8065C94C3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hu-HU" sz="3200"/>
              <a:t>Seq2seq LSTM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63B330-7CD2-448D-B826-BEA1009C1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hu-HU" sz="2000"/>
              <a:t>Alapvetően változó hosszúságú kimenet generálására használják</a:t>
            </a:r>
          </a:p>
          <a:p>
            <a:r>
              <a:rPr lang="hu-HU" sz="2000"/>
              <a:t>A visszacsatolás nincs felvágva, tanítás során előző generált értékek is vissza vannak csatolva</a:t>
            </a:r>
          </a:p>
          <a:p>
            <a:r>
              <a:rPr lang="hu-HU" sz="2000"/>
              <a:t>Encoder-decoder model</a:t>
            </a:r>
          </a:p>
        </p:txBody>
      </p:sp>
      <p:pic>
        <p:nvPicPr>
          <p:cNvPr id="5" name="Kép 4" descr="A képen képernyőkép, óra látható&#10;&#10;Automatikusan generált leírás">
            <a:extLst>
              <a:ext uri="{FF2B5EF4-FFF2-40B4-BE49-F238E27FC236}">
                <a16:creationId xmlns:a16="http://schemas.microsoft.com/office/drawing/2014/main" id="{7DD6398B-F5B8-4898-A015-599CDA8CA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10747"/>
            <a:ext cx="5456279" cy="167780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50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F2C9AD-6F80-4B48-9D35-4DEEE417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Eredmények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56F1CC3-CADD-4E0E-B80F-D9B961931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Y tengely mentén csökkent a zaj, a hangok elkülöníthetők, de még mindig nem egyértelmű hol érnek véget a hangok</a:t>
            </a:r>
          </a:p>
        </p:txBody>
      </p:sp>
      <p:pic>
        <p:nvPicPr>
          <p:cNvPr id="5" name="Kép 4" descr="A képen számítógép látható&#10;&#10;Automatikusan generált leírás">
            <a:extLst>
              <a:ext uri="{FF2B5EF4-FFF2-40B4-BE49-F238E27FC236}">
                <a16:creationId xmlns:a16="http://schemas.microsoft.com/office/drawing/2014/main" id="{CD277609-F0F5-43DF-835A-423DF46CC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632" y="3290081"/>
            <a:ext cx="4041586" cy="177829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Kép 6" descr="A képen napnyugta látható&#10;&#10;Automatikusan generált leírás">
            <a:extLst>
              <a:ext uri="{FF2B5EF4-FFF2-40B4-BE49-F238E27FC236}">
                <a16:creationId xmlns:a16="http://schemas.microsoft.com/office/drawing/2014/main" id="{9BFE91F3-B489-4404-ADC9-493AA57AE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99" y="3292372"/>
            <a:ext cx="2018190" cy="177600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Kép 10" descr="A képen képernyőkép, laptop, számítógép látható&#10;&#10;Automatikusan generált leírás">
            <a:extLst>
              <a:ext uri="{FF2B5EF4-FFF2-40B4-BE49-F238E27FC236}">
                <a16:creationId xmlns:a16="http://schemas.microsoft.com/office/drawing/2014/main" id="{DC2C873F-6833-479E-853C-470502749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632" y="5296745"/>
            <a:ext cx="6615557" cy="129370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16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5E4293-5B4F-49C7-AFF4-AA661347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További lehetséges kutatási irányok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41155CD-5619-4123-A6AC-D3F1692AC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Zene generálás terén: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 </a:t>
            </a:r>
            <a:r>
              <a:rPr lang="hu-HU" dirty="0" err="1"/>
              <a:t>Bidirekcionális</a:t>
            </a:r>
            <a:r>
              <a:rPr lang="hu-HU" dirty="0"/>
              <a:t> LSTM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Klasszifikációt alkalmazni a seq2seq LSTM kimeneténél: ki kell választania, hogy egy adott pixel értéke „hang kezdődik”(125), „hang szól”(255), „csend”(0). Ezzel rákényszerítenénk a modellt, hogy csökkentse a zajt a kimeneten</a:t>
            </a:r>
          </a:p>
          <a:p>
            <a:r>
              <a:rPr lang="hu-HU" dirty="0"/>
              <a:t>Stílus transzformáció LSTM-el: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 </a:t>
            </a:r>
            <a:r>
              <a:rPr lang="hu-HU" dirty="0" err="1"/>
              <a:t>StyleNet</a:t>
            </a:r>
            <a:r>
              <a:rPr lang="hu-HU" dirty="0"/>
              <a:t> architektúrából kiindulva: </a:t>
            </a:r>
            <a:r>
              <a:rPr lang="hu-HU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https://arxiv.org/abs/1708.03535</a:t>
            </a:r>
            <a:endParaRPr lang="hu-HU" dirty="0">
              <a:solidFill>
                <a:srgbClr val="0070C0"/>
              </a:solidFill>
            </a:endParaRPr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6766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4593DA-8C9B-4B2A-BBA9-37AF94E09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 alapvető probléma: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01741D8-DAE5-4331-8783-9F636999B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Művek </a:t>
            </a:r>
            <a:r>
              <a:rPr lang="hu-HU" dirty="0"/>
              <a:t>neurális hálón alapuló generálása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 Művek folytatása idősor alapú szekvenciális modellel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 Művek generálása zajból generatív modellek segítségével</a:t>
            </a:r>
          </a:p>
          <a:p>
            <a:r>
              <a:rPr lang="hu-HU" dirty="0" smtClean="0"/>
              <a:t>Művek átvitele hangszerek közt</a:t>
            </a:r>
            <a:endParaRPr lang="hu-HU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DCB5A2D-1735-4D3D-BC9C-A2306508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83025-A19B-4E89-ACD5-C21A24F5CDA7}" type="datetime1">
              <a:rPr lang="en-US" smtClean="0"/>
              <a:t>12/17/2019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C362D31-6392-4C6B-8A10-5A5A6DAB6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Témalaboratórium - Kádár Attila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236A7A5-7D18-4B9F-A74C-AD7353EE4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4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Autoenkóder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13795" y="1732449"/>
            <a:ext cx="10503848" cy="4058751"/>
          </a:xfrm>
        </p:spPr>
        <p:txBody>
          <a:bodyPr/>
          <a:lstStyle/>
          <a:p>
            <a:r>
              <a:rPr lang="hu-HU" dirty="0" smtClean="0"/>
              <a:t>Ötlet:</a:t>
            </a:r>
          </a:p>
          <a:p>
            <a:pPr lvl="1"/>
            <a:r>
              <a:rPr lang="hu-HU" dirty="0" smtClean="0"/>
              <a:t>Amplitúdó alapú kódolást</a:t>
            </a:r>
          </a:p>
          <a:p>
            <a:pPr lvl="1"/>
            <a:r>
              <a:rPr lang="hu-HU" dirty="0" smtClean="0"/>
              <a:t>Tetszőleges hangszerrel tanítsuk a hálót</a:t>
            </a:r>
          </a:p>
          <a:p>
            <a:pPr lvl="1"/>
            <a:r>
              <a:rPr lang="hu-HU" dirty="0" smtClean="0"/>
              <a:t>A háló csak az erre a hangszerre jellemző </a:t>
            </a:r>
            <a:r>
              <a:rPr lang="hu-HU" dirty="0" err="1" smtClean="0"/>
              <a:t>felharmónikusokat</a:t>
            </a:r>
            <a:r>
              <a:rPr lang="hu-HU" dirty="0" smtClean="0"/>
              <a:t> / amplitúdókat ismeri</a:t>
            </a:r>
          </a:p>
          <a:p>
            <a:pPr lvl="1"/>
            <a:r>
              <a:rPr lang="hu-HU" dirty="0" smtClean="0"/>
              <a:t>Ha másik hangszer alapú zenét kap, a tanult alapján próbálja majd visszaállítani</a:t>
            </a:r>
          </a:p>
          <a:p>
            <a:r>
              <a:rPr lang="hu-HU" dirty="0" smtClean="0"/>
              <a:t>Transzformálás, nem generálás</a:t>
            </a:r>
          </a:p>
        </p:txBody>
      </p:sp>
    </p:spTree>
    <p:extLst>
      <p:ext uri="{BB962C8B-B14F-4D97-AF65-F5344CB8AC3E}">
        <p14:creationId xmlns:p14="http://schemas.microsoft.com/office/powerpoint/2010/main" val="42191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Adatok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hu-HU" dirty="0" smtClean="0"/>
                  <a:t>MAESTRO adathalmaz, .</a:t>
                </a:r>
                <a:r>
                  <a:rPr lang="hu-HU" dirty="0" err="1" smtClean="0"/>
                  <a:t>wav</a:t>
                </a:r>
                <a:r>
                  <a:rPr lang="hu-HU" dirty="0" smtClean="0"/>
                  <a:t> formátum</a:t>
                </a:r>
              </a:p>
              <a:p>
                <a:r>
                  <a:rPr lang="hu-HU" dirty="0" smtClean="0"/>
                  <a:t>44100Hz </a:t>
                </a:r>
                <a:r>
                  <a:rPr lang="hu-HU" dirty="0" err="1" smtClean="0"/>
                  <a:t>sampling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frequency</a:t>
                </a:r>
                <a:endParaRPr lang="hu-HU" dirty="0" smtClean="0"/>
              </a:p>
              <a:p>
                <a:r>
                  <a:rPr lang="hu-HU" dirty="0" smtClean="0"/>
                  <a:t>2 byte-</a:t>
                </a:r>
                <a:r>
                  <a:rPr lang="hu-HU" dirty="0" err="1" smtClean="0"/>
                  <a:t>os</a:t>
                </a:r>
                <a:r>
                  <a:rPr lang="hu-HU" dirty="0" smtClean="0"/>
                  <a:t> integerek (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  <m:r>
                      <a:rPr lang="hu-HU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</m:oMath>
                </a14:m>
                <a:r>
                  <a:rPr lang="hu-HU" dirty="0" smtClean="0"/>
                  <a:t>)</a:t>
                </a:r>
              </a:p>
              <a:p>
                <a:r>
                  <a:rPr lang="hu-HU" dirty="0" err="1" smtClean="0"/>
                  <a:t>Scale</a:t>
                </a:r>
                <a:r>
                  <a:rPr lang="hu-HU" dirty="0" smtClean="0"/>
                  <a:t> 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  <m:r>
                      <a:rPr lang="hu-HU" b="0" i="1" smtClean="0">
                        <a:latin typeface="Cambria Math" panose="02040503050406030204" pitchFamily="18" charset="0"/>
                      </a:rPr>
                      <m:t> /</m:t>
                    </m:r>
                    <m:sSup>
                      <m:sSup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</m:oMath>
                </a14:m>
                <a:endParaRPr lang="hu-HU" dirty="0" smtClean="0"/>
              </a:p>
              <a:p>
                <a:endParaRPr lang="hu-HU" dirty="0"/>
              </a:p>
            </p:txBody>
          </p:sp>
        </mc:Choice>
        <mc:Fallback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1" t="-2238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993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Hilbert</a:t>
            </a:r>
            <a:r>
              <a:rPr lang="hu-HU" dirty="0" smtClean="0"/>
              <a:t> </a:t>
            </a:r>
            <a:r>
              <a:rPr lang="hu-HU" dirty="0" err="1" smtClean="0"/>
              <a:t>curves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Korábban bemutatott kódolás nem működne megfelelően ezzel a megközelítéssel</a:t>
            </a:r>
            <a:endParaRPr lang="hu-HU" dirty="0"/>
          </a:p>
          <a:p>
            <a:r>
              <a:rPr lang="hu-HU" dirty="0" smtClean="0"/>
              <a:t>1D adatot kell 2D-re </a:t>
            </a:r>
            <a:r>
              <a:rPr lang="hu-HU" dirty="0" err="1" smtClean="0"/>
              <a:t>mappelni</a:t>
            </a:r>
            <a:endParaRPr lang="hu-HU" dirty="0" smtClean="0"/>
          </a:p>
          <a:p>
            <a:r>
              <a:rPr lang="hu-HU" dirty="0" err="1" smtClean="0"/>
              <a:t>Hilbert</a:t>
            </a:r>
            <a:r>
              <a:rPr lang="hu-HU" dirty="0" smtClean="0"/>
              <a:t> görbék egy lehetséges </a:t>
            </a:r>
            <a:r>
              <a:rPr lang="hu-HU" dirty="0" err="1" smtClean="0"/>
              <a:t>megolást</a:t>
            </a:r>
            <a:r>
              <a:rPr lang="hu-HU" dirty="0" smtClean="0"/>
              <a:t> adnak:</a:t>
            </a:r>
          </a:p>
          <a:p>
            <a:pPr lvl="1"/>
            <a:r>
              <a:rPr lang="hu-HU" dirty="0" smtClean="0"/>
              <a:t>Egyszerűen előállítható</a:t>
            </a:r>
          </a:p>
          <a:p>
            <a:pPr lvl="1"/>
            <a:r>
              <a:rPr lang="hu-HU" dirty="0" smtClean="0"/>
              <a:t>Biztosítja hogy ami 1D-ben közel volt egymáshoz, a képen is közel legyen</a:t>
            </a:r>
            <a:r>
              <a:rPr lang="hu-HU" dirty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feature</a:t>
            </a:r>
            <a:r>
              <a:rPr lang="hu-HU" dirty="0" smtClean="0"/>
              <a:t> </a:t>
            </a:r>
            <a:r>
              <a:rPr lang="hu-HU" dirty="0" err="1" smtClean="0"/>
              <a:t>learning</a:t>
            </a:r>
            <a:r>
              <a:rPr lang="hu-HU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05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218" y="137414"/>
            <a:ext cx="9126388" cy="6621195"/>
          </a:xfrm>
          <a:prstGeom prst="round2DiagRect">
            <a:avLst>
              <a:gd name="adj1" fmla="val 5608"/>
              <a:gd name="adj2" fmla="val 0"/>
            </a:avLst>
          </a:prstGeom>
          <a:solidFill>
            <a:schemeClr val="bg1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95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AE architektúra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958038" y="2097088"/>
            <a:ext cx="5865675" cy="3541714"/>
          </a:xfrm>
        </p:spPr>
        <p:txBody>
          <a:bodyPr/>
          <a:lstStyle/>
          <a:p>
            <a:r>
              <a:rPr lang="hu-HU" dirty="0" smtClean="0"/>
              <a:t>32x32x64 </a:t>
            </a:r>
            <a:r>
              <a:rPr lang="hu-HU" dirty="0" err="1" smtClean="0"/>
              <a:t>bottleneck</a:t>
            </a:r>
            <a:endParaRPr lang="hu-HU" dirty="0" smtClean="0"/>
          </a:p>
          <a:p>
            <a:r>
              <a:rPr lang="hu-HU" dirty="0" smtClean="0"/>
              <a:t>Bemenet: 256x256x1 képek (0-1)</a:t>
            </a:r>
          </a:p>
          <a:p>
            <a:r>
              <a:rPr lang="hu-HU" dirty="0" err="1" smtClean="0"/>
              <a:t>Konvolúciós</a:t>
            </a:r>
            <a:r>
              <a:rPr lang="hu-HU" dirty="0" smtClean="0"/>
              <a:t> rétegek (kép feldolgozás)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93" y="1875646"/>
            <a:ext cx="3499612" cy="398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1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Eredmények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240" y="2801038"/>
            <a:ext cx="8832345" cy="2438611"/>
          </a:xfrm>
        </p:spPr>
      </p:pic>
    </p:spTree>
    <p:extLst>
      <p:ext uri="{BB962C8B-B14F-4D97-AF65-F5344CB8AC3E}">
        <p14:creationId xmlns:p14="http://schemas.microsoft.com/office/powerpoint/2010/main" val="11420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Zene ^^</a:t>
            </a:r>
            <a:endParaRPr lang="hu-HU" dirty="0"/>
          </a:p>
        </p:txBody>
      </p:sp>
      <p:pic>
        <p:nvPicPr>
          <p:cNvPr id="4" name="guitar_restored5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776663"/>
            <a:ext cx="487363" cy="487362"/>
          </a:xfrm>
        </p:spPr>
      </p:pic>
    </p:spTree>
    <p:extLst>
      <p:ext uri="{BB962C8B-B14F-4D97-AF65-F5344CB8AC3E}">
        <p14:creationId xmlns:p14="http://schemas.microsoft.com/office/powerpoint/2010/main" val="268234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3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További lehetséges Kutatási irányok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Kisebb </a:t>
            </a:r>
            <a:r>
              <a:rPr lang="hu-HU" dirty="0" err="1" smtClean="0"/>
              <a:t>bottleneck</a:t>
            </a:r>
            <a:r>
              <a:rPr lang="hu-HU" dirty="0" smtClean="0"/>
              <a:t>?</a:t>
            </a:r>
          </a:p>
          <a:p>
            <a:r>
              <a:rPr lang="hu-HU" dirty="0" smtClean="0"/>
              <a:t>Komplexebb kódoló és dekódoló</a:t>
            </a:r>
          </a:p>
          <a:p>
            <a:r>
              <a:rPr lang="hu-HU" dirty="0" smtClean="0"/>
              <a:t>Frekvencia alapú megközelítés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682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176285-2B04-4ADF-9968-F31F8893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Adatok beszerzése, feltérképezése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FE576B-BC64-4372-A5FD-64A5D7793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Generáló modellek</a:t>
            </a:r>
            <a:r>
              <a:rPr lang="hu-HU" dirty="0" smtClean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 smtClean="0"/>
              <a:t>.MIDI fájlok preferáltak</a:t>
            </a: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Alapvetően kevés helyet foglal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Könnyű gép számára értelmezhető formára hozni</a:t>
            </a:r>
          </a:p>
          <a:p>
            <a:r>
              <a:rPr lang="hu-HU" dirty="0" smtClean="0"/>
              <a:t>Hangszer transzformáló: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 smtClean="0"/>
              <a:t>.MIDI fájlok .</a:t>
            </a:r>
            <a:r>
              <a:rPr lang="hu-HU" dirty="0" err="1" smtClean="0"/>
              <a:t>wav</a:t>
            </a:r>
            <a:r>
              <a:rPr lang="hu-HU" dirty="0" smtClean="0"/>
              <a:t> megfelelői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 smtClean="0"/>
              <a:t>Amplitúdó alapú </a:t>
            </a:r>
            <a:r>
              <a:rPr lang="hu-HU" dirty="0" err="1" smtClean="0"/>
              <a:t>encoding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0066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612079-96C0-4ABD-B0D2-87D28CB6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MAESTRO </a:t>
            </a:r>
            <a:r>
              <a:rPr lang="hu-HU" dirty="0" err="1"/>
              <a:t>dataset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3E32723-7260-4EB0-9787-6AAB7034E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Tensorflow</a:t>
            </a:r>
            <a:r>
              <a:rPr lang="hu-HU" dirty="0"/>
              <a:t> Magenta projektjének keretén belül készült</a:t>
            </a:r>
          </a:p>
          <a:p>
            <a:r>
              <a:rPr lang="hu-HU" dirty="0"/>
              <a:t>A MAESTRO(</a:t>
            </a:r>
            <a:r>
              <a:rPr lang="hu-HU" b="1" dirty="0"/>
              <a:t>M</a:t>
            </a:r>
            <a:r>
              <a:rPr lang="hu-HU" dirty="0"/>
              <a:t>IDI and </a:t>
            </a:r>
            <a:r>
              <a:rPr lang="hu-HU" b="1" dirty="0" err="1"/>
              <a:t>A</a:t>
            </a:r>
            <a:r>
              <a:rPr lang="hu-HU" dirty="0" err="1"/>
              <a:t>udio</a:t>
            </a:r>
            <a:r>
              <a:rPr lang="hu-HU" dirty="0"/>
              <a:t> </a:t>
            </a:r>
            <a:r>
              <a:rPr lang="hu-HU" b="1" dirty="0"/>
              <a:t>E</a:t>
            </a:r>
            <a:r>
              <a:rPr lang="hu-HU" dirty="0"/>
              <a:t>dited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b="1" dirty="0" err="1"/>
              <a:t>S</a:t>
            </a:r>
            <a:r>
              <a:rPr lang="hu-HU" dirty="0" err="1"/>
              <a:t>ynchronous</a:t>
            </a:r>
            <a:r>
              <a:rPr lang="hu-HU" dirty="0"/>
              <a:t> </a:t>
            </a:r>
            <a:r>
              <a:rPr lang="hu-HU" b="1" dirty="0" err="1"/>
              <a:t>TR</a:t>
            </a:r>
            <a:r>
              <a:rPr lang="hu-HU" dirty="0" err="1"/>
              <a:t>acks</a:t>
            </a:r>
            <a:r>
              <a:rPr lang="hu-HU" dirty="0"/>
              <a:t> and </a:t>
            </a:r>
            <a:r>
              <a:rPr lang="hu-HU" b="1" dirty="0"/>
              <a:t>O</a:t>
            </a:r>
            <a:r>
              <a:rPr lang="hu-HU" dirty="0"/>
              <a:t>rganization) egy adathalmaz, amelyben 200 órányi komolyzenei zongorajáték található meg</a:t>
            </a:r>
          </a:p>
          <a:p>
            <a:r>
              <a:rPr lang="hu-HU" dirty="0"/>
              <a:t>A művek többek közt szerzők szerint fel vannak címkézve</a:t>
            </a:r>
          </a:p>
          <a:p>
            <a:r>
              <a:rPr lang="hu-HU" dirty="0"/>
              <a:t>Elérhető .</a:t>
            </a:r>
            <a:r>
              <a:rPr lang="hu-HU" dirty="0" err="1"/>
              <a:t>wav</a:t>
            </a:r>
            <a:r>
              <a:rPr lang="hu-HU" dirty="0"/>
              <a:t> formátumban (122 GB), illetve MIDI-ben (85 MB)</a:t>
            </a:r>
          </a:p>
        </p:txBody>
      </p:sp>
    </p:spTree>
    <p:extLst>
      <p:ext uri="{BB962C8B-B14F-4D97-AF65-F5344CB8AC3E}">
        <p14:creationId xmlns:p14="http://schemas.microsoft.com/office/powerpoint/2010/main" val="34615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00CD449-58D1-4C2F-BB77-433DBF33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hu-HU" dirty="0"/>
              <a:t>A .midi file-ok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05719BE-FD6A-4611-B78B-5F88BFFBE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78570"/>
            <a:ext cx="9905999" cy="3541714"/>
          </a:xfrm>
        </p:spPr>
        <p:txBody>
          <a:bodyPr>
            <a:noAutofit/>
          </a:bodyPr>
          <a:lstStyle/>
          <a:p>
            <a:r>
              <a:rPr lang="hu-HU" sz="2000" dirty="0" err="1" smtClean="0"/>
              <a:t>Event</a:t>
            </a:r>
            <a:r>
              <a:rPr lang="hu-HU" sz="2000" dirty="0" smtClean="0"/>
              <a:t> alapú bejegyzések</a:t>
            </a:r>
          </a:p>
          <a:p>
            <a:r>
              <a:rPr lang="hu-HU" sz="2000" dirty="0" smtClean="0"/>
              <a:t>Minden </a:t>
            </a:r>
            <a:r>
              <a:rPr lang="hu-HU" sz="2000" dirty="0" err="1"/>
              <a:t>Event</a:t>
            </a:r>
            <a:r>
              <a:rPr lang="hu-HU" sz="2000" dirty="0"/>
              <a:t> első két paramétere rendre a </a:t>
            </a:r>
            <a:r>
              <a:rPr lang="hu-HU" sz="2000" dirty="0" err="1"/>
              <a:t>Track</a:t>
            </a:r>
            <a:r>
              <a:rPr lang="hu-HU" sz="2000" dirty="0"/>
              <a:t> és a Time, ezt követi az </a:t>
            </a:r>
            <a:r>
              <a:rPr lang="hu-HU" sz="2000" dirty="0" err="1"/>
              <a:t>Event</a:t>
            </a:r>
            <a:r>
              <a:rPr lang="hu-HU" sz="2000" dirty="0"/>
              <a:t> típusa, mely egy szöveg típusú adat és az alábbi értékeket veheti fel: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b="1" dirty="0" err="1"/>
              <a:t>Start_track</a:t>
            </a:r>
            <a:r>
              <a:rPr lang="hu-HU" b="1" dirty="0"/>
              <a:t>: </a:t>
            </a:r>
            <a:r>
              <a:rPr lang="hu-HU" dirty="0"/>
              <a:t>Jelzi egy új </a:t>
            </a:r>
            <a:r>
              <a:rPr lang="hu-HU" dirty="0" err="1"/>
              <a:t>Track</a:t>
            </a:r>
            <a:r>
              <a:rPr lang="hu-HU" dirty="0"/>
              <a:t> kezdetét.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b="1" dirty="0"/>
              <a:t> </a:t>
            </a:r>
            <a:r>
              <a:rPr lang="hu-HU" b="1" dirty="0" err="1"/>
              <a:t>Note_on_c</a:t>
            </a:r>
            <a:r>
              <a:rPr lang="hu-HU" b="1" dirty="0"/>
              <a:t>: </a:t>
            </a:r>
            <a:r>
              <a:rPr lang="hu-HU" dirty="0"/>
              <a:t>Egy adott hang megszólalását jelzi egy adott csatornán (Paraméterei: 		   </a:t>
            </a:r>
            <a:r>
              <a:rPr lang="hu-HU" dirty="0" err="1"/>
              <a:t>Channel</a:t>
            </a:r>
            <a:r>
              <a:rPr lang="hu-HU" dirty="0"/>
              <a:t>, </a:t>
            </a:r>
            <a:r>
              <a:rPr lang="hu-HU" dirty="0" err="1"/>
              <a:t>Note</a:t>
            </a:r>
            <a:r>
              <a:rPr lang="hu-HU" dirty="0"/>
              <a:t>, </a:t>
            </a:r>
            <a:r>
              <a:rPr lang="hu-HU" dirty="0" err="1"/>
              <a:t>Velocity</a:t>
            </a:r>
            <a:r>
              <a:rPr lang="hu-HU" dirty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b="1" dirty="0" err="1"/>
              <a:t>Note_off_c</a:t>
            </a:r>
            <a:r>
              <a:rPr lang="hu-HU" b="1" dirty="0"/>
              <a:t>: </a:t>
            </a:r>
            <a:r>
              <a:rPr lang="hu-HU" dirty="0"/>
              <a:t>Egy adott hang befejezését jelenti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b="1" dirty="0" err="1"/>
              <a:t>Program_c</a:t>
            </a:r>
            <a:r>
              <a:rPr lang="hu-HU" b="1" dirty="0"/>
              <a:t>: </a:t>
            </a:r>
            <a:r>
              <a:rPr lang="hu-HU" dirty="0"/>
              <a:t>Hangszer beállítása az adott </a:t>
            </a:r>
            <a:r>
              <a:rPr lang="hu-HU" dirty="0" err="1"/>
              <a:t>channelen</a:t>
            </a: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u-HU" b="1" dirty="0"/>
              <a:t>Stb..</a:t>
            </a:r>
          </a:p>
          <a:p>
            <a:r>
              <a:rPr lang="hu-HU" sz="2000" dirty="0"/>
              <a:t>További információ az </a:t>
            </a:r>
            <a:r>
              <a:rPr lang="hu-HU" sz="2000" dirty="0" err="1"/>
              <a:t>Eventekről</a:t>
            </a:r>
            <a:r>
              <a:rPr lang="hu-HU" sz="2000" dirty="0"/>
              <a:t>: </a:t>
            </a:r>
            <a:r>
              <a:rPr lang="hu-HU" sz="2000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https://www.fourmilab.ch/webtools/midicsv/</a:t>
            </a:r>
            <a:endParaRPr lang="hu-HU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82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65C95D9-D253-4E96-8999-BD0D3AA45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Adatok feldolgozása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66F054-E73F-4E5A-A915-44A852726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Alapötlet: .midi            kottaszerű kép </a:t>
            </a:r>
          </a:p>
          <a:p>
            <a:r>
              <a:rPr lang="hu-HU" dirty="0"/>
              <a:t>Python </a:t>
            </a:r>
            <a:r>
              <a:rPr lang="hu-HU" dirty="0" err="1"/>
              <a:t>MidiFile</a:t>
            </a:r>
            <a:r>
              <a:rPr lang="hu-HU" dirty="0"/>
              <a:t> modul segítségével: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 Szükséges adatok: hangmagasság, </a:t>
            </a:r>
            <a:r>
              <a:rPr lang="hu-HU" dirty="0" err="1"/>
              <a:t>velocity</a:t>
            </a:r>
            <a:r>
              <a:rPr lang="hu-HU" dirty="0"/>
              <a:t>(hangerő), hangszer, megszólalás időpontja,                			időtartama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MIDI              </a:t>
            </a:r>
            <a:r>
              <a:rPr lang="hu-HU" dirty="0" err="1"/>
              <a:t>Pandas</a:t>
            </a:r>
            <a:r>
              <a:rPr lang="hu-HU" dirty="0"/>
              <a:t> </a:t>
            </a:r>
            <a:r>
              <a:rPr lang="hu-HU" dirty="0" err="1"/>
              <a:t>dataframe</a:t>
            </a:r>
            <a:r>
              <a:rPr lang="hu-HU" dirty="0"/>
              <a:t>             88 x 200 – </a:t>
            </a:r>
            <a:r>
              <a:rPr lang="hu-HU" dirty="0" err="1"/>
              <a:t>as</a:t>
            </a:r>
            <a:r>
              <a:rPr lang="hu-HU" dirty="0"/>
              <a:t> képek, melyek megfelelnek </a:t>
            </a:r>
            <a:r>
              <a:rPr lang="hu-HU" dirty="0" err="1"/>
              <a:t>kb</a:t>
            </a:r>
            <a:r>
              <a:rPr lang="hu-HU" dirty="0"/>
              <a:t> 10 mp-</a:t>
            </a:r>
            <a:r>
              <a:rPr lang="hu-HU" dirty="0" err="1"/>
              <a:t>nyi</a:t>
            </a:r>
            <a:r>
              <a:rPr lang="hu-HU" dirty="0"/>
              <a:t> zenének egy adott műből</a:t>
            </a:r>
          </a:p>
        </p:txBody>
      </p:sp>
      <p:sp>
        <p:nvSpPr>
          <p:cNvPr id="4" name="Nyíl: jobbra mutató 3">
            <a:extLst>
              <a:ext uri="{FF2B5EF4-FFF2-40B4-BE49-F238E27FC236}">
                <a16:creationId xmlns:a16="http://schemas.microsoft.com/office/drawing/2014/main" id="{8B1878C2-4E75-490C-8FAE-637A693AF3D1}"/>
              </a:ext>
            </a:extLst>
          </p:cNvPr>
          <p:cNvSpPr/>
          <p:nvPr/>
        </p:nvSpPr>
        <p:spPr>
          <a:xfrm>
            <a:off x="3400147" y="2441360"/>
            <a:ext cx="816745" cy="23082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002060"/>
              </a:solidFill>
            </a:endParaRPr>
          </a:p>
        </p:txBody>
      </p:sp>
      <p:sp>
        <p:nvSpPr>
          <p:cNvPr id="5" name="Nyíl: jobbra mutató 4">
            <a:extLst>
              <a:ext uri="{FF2B5EF4-FFF2-40B4-BE49-F238E27FC236}">
                <a16:creationId xmlns:a16="http://schemas.microsoft.com/office/drawing/2014/main" id="{7CE21FA9-4044-4AAD-A022-F8E31960DF28}"/>
              </a:ext>
            </a:extLst>
          </p:cNvPr>
          <p:cNvSpPr/>
          <p:nvPr/>
        </p:nvSpPr>
        <p:spPr>
          <a:xfrm>
            <a:off x="2565647" y="4279036"/>
            <a:ext cx="754602" cy="17755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Nyíl: jobbra mutató 5">
            <a:extLst>
              <a:ext uri="{FF2B5EF4-FFF2-40B4-BE49-F238E27FC236}">
                <a16:creationId xmlns:a16="http://schemas.microsoft.com/office/drawing/2014/main" id="{7E725204-1162-49BE-81B7-866A6F45A4D3}"/>
              </a:ext>
            </a:extLst>
          </p:cNvPr>
          <p:cNvSpPr/>
          <p:nvPr/>
        </p:nvSpPr>
        <p:spPr>
          <a:xfrm>
            <a:off x="5370990" y="4305667"/>
            <a:ext cx="754602" cy="17755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385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C9A38C-7AFC-435F-B939-06A612AF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I. Megközelítés a kódoláshoz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7BEB9EF-93D5-48C1-94AA-3017BD7C8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/>
          </a:bodyPr>
          <a:lstStyle/>
          <a:p>
            <a:r>
              <a:rPr lang="hu-HU" dirty="0"/>
              <a:t>A hang csak a megszólalásának időpontjában jelenik meg egy pixel formájában a képen</a:t>
            </a:r>
          </a:p>
          <a:p>
            <a:r>
              <a:rPr lang="hu-HU" dirty="0"/>
              <a:t>Minden pixel mind a 4 csatornáját felhasználjuk adattárolásra:                           R – hanghossz, G – hangszer, B – </a:t>
            </a:r>
            <a:r>
              <a:rPr lang="hu-HU" dirty="0" err="1"/>
              <a:t>velocity</a:t>
            </a:r>
            <a:r>
              <a:rPr lang="hu-HU" dirty="0"/>
              <a:t>,     A - tempó</a:t>
            </a:r>
          </a:p>
        </p:txBody>
      </p:sp>
      <p:pic>
        <p:nvPicPr>
          <p:cNvPr id="7" name="Kép 6" descr="A képen ülő, keresés, elülső, világos látható&#10;&#10;Automatikusan generált leírás">
            <a:extLst>
              <a:ext uri="{FF2B5EF4-FFF2-40B4-BE49-F238E27FC236}">
                <a16:creationId xmlns:a16="http://schemas.microsoft.com/office/drawing/2014/main" id="{E3A19C26-6D44-4CB6-9817-B086220F0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2326940"/>
            <a:ext cx="3494597" cy="153762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Kép 4" descr="A képen ülő, keresés, sötét, laptop látható&#10;&#10;Automatikusan generált leírás">
            <a:extLst>
              <a:ext uri="{FF2B5EF4-FFF2-40B4-BE49-F238E27FC236}">
                <a16:creationId xmlns:a16="http://schemas.microsoft.com/office/drawing/2014/main" id="{7BCECD80-3CB1-4011-B0DB-C1A0597A7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0" y="4184060"/>
            <a:ext cx="3494597" cy="153762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143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C9A38C-7AFC-435F-B939-06A612AF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II. Megközelítés a kódoláshoz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7BEB9EF-93D5-48C1-94AA-3017BD7C8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dirty="0"/>
              <a:t>A hang elejét az R csatornán egy meghatározott értékkel jelöljük (125), a hang szólásának fenntartását (</a:t>
            </a:r>
            <a:r>
              <a:rPr lang="hu-HU" dirty="0" err="1"/>
              <a:t>sustain</a:t>
            </a:r>
            <a:r>
              <a:rPr lang="hu-HU" dirty="0"/>
              <a:t>) pedig 255 értékkel, így egy kevésbé ritka reprezentációt kapunk.</a:t>
            </a:r>
          </a:p>
          <a:p>
            <a:pPr>
              <a:lnSpc>
                <a:spcPct val="110000"/>
              </a:lnSpc>
            </a:pPr>
            <a:r>
              <a:rPr lang="hu-HU" dirty="0"/>
              <a:t>A pixeleknek 3 csatornáját használjuk fel adattárolásra: R – </a:t>
            </a:r>
            <a:r>
              <a:rPr lang="hu-HU" dirty="0" err="1"/>
              <a:t>note_on</a:t>
            </a:r>
            <a:r>
              <a:rPr lang="hu-HU" dirty="0"/>
              <a:t>, </a:t>
            </a:r>
            <a:r>
              <a:rPr lang="hu-HU" dirty="0" err="1"/>
              <a:t>sustain</a:t>
            </a:r>
            <a:r>
              <a:rPr lang="hu-HU" dirty="0"/>
              <a:t>, G – hangszer, B – </a:t>
            </a:r>
            <a:r>
              <a:rPr lang="hu-HU" dirty="0" err="1"/>
              <a:t>velocity</a:t>
            </a:r>
            <a:endParaRPr lang="hu-HU" dirty="0"/>
          </a:p>
        </p:txBody>
      </p:sp>
      <p:pic>
        <p:nvPicPr>
          <p:cNvPr id="6" name="Kép 5" descr="A képen ülő, laptop, sötét, lovaglás látható&#10;&#10;Automatikusan generált leírás">
            <a:extLst>
              <a:ext uri="{FF2B5EF4-FFF2-40B4-BE49-F238E27FC236}">
                <a16:creationId xmlns:a16="http://schemas.microsoft.com/office/drawing/2014/main" id="{2555F660-35C8-4934-8C39-D312943E3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2326940"/>
            <a:ext cx="3494597" cy="153762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Kép 8" descr="A képen objektum, ülő, sötét, óra látható&#10;&#10;Automatikusan generált leírás">
            <a:extLst>
              <a:ext uri="{FF2B5EF4-FFF2-40B4-BE49-F238E27FC236}">
                <a16:creationId xmlns:a16="http://schemas.microsoft.com/office/drawing/2014/main" id="{1401F67E-214F-40D9-9F97-709424972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0" y="4184060"/>
            <a:ext cx="3494597" cy="153762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55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E12675-2A16-4036-919A-CF8800B03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Zene generálás </a:t>
            </a:r>
            <a:r>
              <a:rPr lang="hu-HU" dirty="0" err="1"/>
              <a:t>Gan-al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AA0967D-5193-4A0A-B3BD-4A90662BE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Első megközelítés – DCGAN (Deep </a:t>
            </a:r>
            <a:r>
              <a:rPr lang="hu-HU" dirty="0" err="1"/>
              <a:t>Convolutional</a:t>
            </a:r>
            <a:r>
              <a:rPr lang="hu-HU" dirty="0"/>
              <a:t> GAN):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 </a:t>
            </a:r>
            <a:r>
              <a:rPr lang="en-US" dirty="0"/>
              <a:t>DCGAN </a:t>
            </a:r>
            <a:r>
              <a:rPr lang="hu-HU" dirty="0"/>
              <a:t>egyike az eddigi legsikeresebb GAN hálózatoknak</a:t>
            </a:r>
            <a:r>
              <a:rPr lang="en-US" dirty="0"/>
              <a:t>. </a:t>
            </a: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Max </a:t>
            </a:r>
            <a:r>
              <a:rPr lang="hu-HU" dirty="0" err="1"/>
              <a:t>pooling</a:t>
            </a:r>
            <a:r>
              <a:rPr lang="hu-HU" dirty="0"/>
              <a:t> helyett </a:t>
            </a:r>
            <a:r>
              <a:rPr lang="hu-HU" dirty="0" err="1"/>
              <a:t>stride</a:t>
            </a:r>
            <a:r>
              <a:rPr lang="hu-HU" dirty="0"/>
              <a:t>-ot használ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Generátor </a:t>
            </a:r>
            <a:r>
              <a:rPr lang="hu-HU" dirty="0" err="1"/>
              <a:t>UpSampling</a:t>
            </a:r>
            <a:r>
              <a:rPr lang="hu-HU" dirty="0"/>
              <a:t> helyett Transzponált </a:t>
            </a:r>
            <a:r>
              <a:rPr lang="hu-HU" dirty="0" err="1"/>
              <a:t>konvolúciót</a:t>
            </a:r>
            <a:r>
              <a:rPr lang="hu-HU" dirty="0"/>
              <a:t> használ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Batch </a:t>
            </a:r>
            <a:r>
              <a:rPr lang="hu-HU" dirty="0" err="1"/>
              <a:t>normalizáció</a:t>
            </a: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 err="1"/>
              <a:t>Leaky</a:t>
            </a:r>
            <a:r>
              <a:rPr lang="hu-HU" dirty="0"/>
              <a:t> </a:t>
            </a:r>
            <a:r>
              <a:rPr lang="hu-HU" dirty="0" err="1"/>
              <a:t>ReLU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7904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Áramkör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ramkör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804</Words>
  <Application>Microsoft Office PowerPoint</Application>
  <PresentationFormat>Szélesvásznú</PresentationFormat>
  <Paragraphs>108</Paragraphs>
  <Slides>27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34" baseType="lpstr">
      <vt:lpstr>Arial</vt:lpstr>
      <vt:lpstr>Calibri</vt:lpstr>
      <vt:lpstr>Cambria Math</vt:lpstr>
      <vt:lpstr>Trebuchet MS</vt:lpstr>
      <vt:lpstr>Tw Cen MT</vt:lpstr>
      <vt:lpstr>Wingdings</vt:lpstr>
      <vt:lpstr>Áramkör</vt:lpstr>
      <vt:lpstr>Zenék feldolgozása neurális hálózatokkal</vt:lpstr>
      <vt:lpstr>2 alapvető probléma:</vt:lpstr>
      <vt:lpstr>Adatok beszerzése, feltérképezése</vt:lpstr>
      <vt:lpstr>MAESTRO dataset</vt:lpstr>
      <vt:lpstr>A .midi file-ok felépítése</vt:lpstr>
      <vt:lpstr>Adatok feldolgozása</vt:lpstr>
      <vt:lpstr>I. Megközelítés a kódoláshoz</vt:lpstr>
      <vt:lpstr>II. Megközelítés a kódoláshoz</vt:lpstr>
      <vt:lpstr>Zene generálás Gan-al</vt:lpstr>
      <vt:lpstr>PowerPoint-bemutató</vt:lpstr>
      <vt:lpstr>Eredmények</vt:lpstr>
      <vt:lpstr>PowerPoint-bemutató</vt:lpstr>
      <vt:lpstr>Wasserstein GAN</vt:lpstr>
      <vt:lpstr>Eredmények – Sűrűbb kódolás</vt:lpstr>
      <vt:lpstr>Long Short term memory</vt:lpstr>
      <vt:lpstr>Custom loss</vt:lpstr>
      <vt:lpstr>Seq2seq LSTM</vt:lpstr>
      <vt:lpstr>Eredmények</vt:lpstr>
      <vt:lpstr>További lehetséges kutatási irányok</vt:lpstr>
      <vt:lpstr>Autoenkóder</vt:lpstr>
      <vt:lpstr>Adatok</vt:lpstr>
      <vt:lpstr>Hilbert curves</vt:lpstr>
      <vt:lpstr>PowerPoint-bemutató</vt:lpstr>
      <vt:lpstr>AE architektúra</vt:lpstr>
      <vt:lpstr>Eredmények</vt:lpstr>
      <vt:lpstr>Zene ^^</vt:lpstr>
      <vt:lpstr>További lehetséges Kutatási irányok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Zenék feldolgozása neurális hálózatokkal</dc:title>
  <dc:creator>Attila Kadar</dc:creator>
  <cp:lastModifiedBy>Márk Dániel Szalai</cp:lastModifiedBy>
  <cp:revision>9</cp:revision>
  <dcterms:created xsi:type="dcterms:W3CDTF">2019-12-17T18:41:41Z</dcterms:created>
  <dcterms:modified xsi:type="dcterms:W3CDTF">2019-12-17T21:22:22Z</dcterms:modified>
</cp:coreProperties>
</file>